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3" r:id="rId3"/>
    <p:sldMasterId id="2147483695" r:id="rId4"/>
    <p:sldMasterId id="2147483707" r:id="rId5"/>
    <p:sldMasterId id="2147483719" r:id="rId6"/>
  </p:sldMasterIdLst>
  <p:notesMasterIdLst>
    <p:notesMasterId r:id="rId27"/>
  </p:notesMasterIdLst>
  <p:sldIdLst>
    <p:sldId id="257" r:id="rId7"/>
    <p:sldId id="271" r:id="rId8"/>
    <p:sldId id="272" r:id="rId9"/>
    <p:sldId id="264" r:id="rId10"/>
    <p:sldId id="263" r:id="rId11"/>
    <p:sldId id="258" r:id="rId12"/>
    <p:sldId id="259" r:id="rId13"/>
    <p:sldId id="274" r:id="rId14"/>
    <p:sldId id="275" r:id="rId15"/>
    <p:sldId id="260" r:id="rId16"/>
    <p:sldId id="261" r:id="rId17"/>
    <p:sldId id="276" r:id="rId18"/>
    <p:sldId id="262" r:id="rId19"/>
    <p:sldId id="266" r:id="rId20"/>
    <p:sldId id="273" r:id="rId21"/>
    <p:sldId id="267" r:id="rId22"/>
    <p:sldId id="268" r:id="rId23"/>
    <p:sldId id="269" r:id="rId24"/>
    <p:sldId id="270" r:id="rId25"/>
    <p:sldId id="265"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234"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09D1A1-CAEB-44F9-8C69-FF8EA4B2C375}" type="datetimeFigureOut">
              <a:rPr lang="ru-RU" smtClean="0"/>
              <a:t>26.10.2021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604D8D-6F14-4A16-BFFE-51C4ED468B21}" type="slidenum">
              <a:rPr lang="ru-RU" smtClean="0"/>
              <a:t>‹#›</a:t>
            </a:fld>
            <a:endParaRPr lang="ru-RU"/>
          </a:p>
        </p:txBody>
      </p:sp>
    </p:spTree>
    <p:extLst>
      <p:ext uri="{BB962C8B-B14F-4D97-AF65-F5344CB8AC3E}">
        <p14:creationId xmlns:p14="http://schemas.microsoft.com/office/powerpoint/2010/main" val="1333878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en.wikipedia.org/wiki/Centers_for_Disease_Control_and_Prevention"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phil.cdc.gov/phil/home.asp"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519dd8b9f8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0" name="Google Shape;200;g519dd8b9f8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519dd8b9f8_0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6" name="Google Shape;206;g519dd8b9f8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35:notes"/>
          <p:cNvSpPr txBox="1">
            <a:spLocks noGrp="1"/>
          </p:cNvSpPr>
          <p:nvPr>
            <p:ph type="body" idx="1"/>
          </p:nvPr>
        </p:nvSpPr>
        <p:spPr>
          <a:xfrm>
            <a:off x="686421" y="4344025"/>
            <a:ext cx="5485158" cy="4112926"/>
          </a:xfrm>
          <a:prstGeom prst="rect">
            <a:avLst/>
          </a:prstGeom>
        </p:spPr>
        <p:txBody>
          <a:bodyPr spcFirstLastPara="1" wrap="square" lIns="91408" tIns="45704" rIns="91408" bIns="45704" anchor="t" anchorCtr="0">
            <a:noAutofit/>
          </a:bodyPr>
          <a:lstStyle/>
          <a:p>
            <a:endParaRPr/>
          </a:p>
        </p:txBody>
      </p:sp>
      <p:sp>
        <p:nvSpPr>
          <p:cNvPr id="520" name="Google Shape;520;p35: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33:notes"/>
          <p:cNvSpPr txBox="1">
            <a:spLocks noGrp="1"/>
          </p:cNvSpPr>
          <p:nvPr>
            <p:ph type="body" idx="1"/>
          </p:nvPr>
        </p:nvSpPr>
        <p:spPr>
          <a:xfrm>
            <a:off x="686421" y="4344025"/>
            <a:ext cx="5485158" cy="4112926"/>
          </a:xfrm>
          <a:prstGeom prst="rect">
            <a:avLst/>
          </a:prstGeom>
        </p:spPr>
        <p:txBody>
          <a:bodyPr spcFirstLastPara="1" wrap="square" lIns="91408" tIns="45704" rIns="91408" bIns="45704" anchor="t" anchorCtr="0">
            <a:noAutofit/>
          </a:bodyPr>
          <a:lstStyle/>
          <a:p>
            <a:endParaRPr/>
          </a:p>
        </p:txBody>
      </p:sp>
      <p:sp>
        <p:nvSpPr>
          <p:cNvPr id="475" name="Google Shape;475;p33: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37:notes"/>
          <p:cNvSpPr txBox="1">
            <a:spLocks noGrp="1"/>
          </p:cNvSpPr>
          <p:nvPr>
            <p:ph type="body" idx="1"/>
          </p:nvPr>
        </p:nvSpPr>
        <p:spPr>
          <a:xfrm>
            <a:off x="686421" y="4344025"/>
            <a:ext cx="5485158" cy="4112926"/>
          </a:xfrm>
          <a:prstGeom prst="rect">
            <a:avLst/>
          </a:prstGeom>
        </p:spPr>
        <p:txBody>
          <a:bodyPr spcFirstLastPara="1" wrap="square" lIns="91408" tIns="45704" rIns="91408" bIns="45704" anchor="t" anchorCtr="0">
            <a:noAutofit/>
          </a:bodyPr>
          <a:lstStyle/>
          <a:p>
            <a:endParaRPr dirty="0"/>
          </a:p>
        </p:txBody>
      </p:sp>
      <p:sp>
        <p:nvSpPr>
          <p:cNvPr id="565" name="Google Shape;565;p37: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39:notes"/>
          <p:cNvSpPr txBox="1"/>
          <p:nvPr/>
        </p:nvSpPr>
        <p:spPr>
          <a:xfrm>
            <a:off x="3884026" y="8686487"/>
            <a:ext cx="2972421" cy="455951"/>
          </a:xfrm>
          <a:prstGeom prst="rect">
            <a:avLst/>
          </a:prstGeom>
          <a:noFill/>
          <a:ln>
            <a:noFill/>
          </a:ln>
        </p:spPr>
        <p:txBody>
          <a:bodyPr spcFirstLastPara="1" wrap="square" lIns="91408" tIns="45704" rIns="91408" bIns="45704" anchor="b" anchorCtr="0">
            <a:noAutofit/>
          </a:bodyPr>
          <a:lstStyle/>
          <a:p>
            <a:pPr algn="r">
              <a:buClr>
                <a:srgbClr val="000000"/>
              </a:buClr>
              <a:buSzPts val="1300"/>
              <a:buFont typeface="Times New Roman"/>
              <a:buNone/>
            </a:pPr>
            <a:fld id="{00000000-1234-1234-1234-123412341234}" type="slidenum">
              <a:rPr lang="en-US" sz="1300" b="1" kern="0">
                <a:solidFill>
                  <a:srgbClr val="000000"/>
                </a:solidFill>
                <a:latin typeface="Times New Roman"/>
                <a:ea typeface="Times New Roman"/>
                <a:cs typeface="Times New Roman"/>
                <a:sym typeface="Times New Roman"/>
              </a:rPr>
              <a:pPr algn="r">
                <a:buClr>
                  <a:srgbClr val="000000"/>
                </a:buClr>
                <a:buSzPts val="1300"/>
                <a:buFont typeface="Times New Roman"/>
                <a:buNone/>
              </a:pPr>
              <a:t>19</a:t>
            </a:fld>
            <a:endParaRPr sz="1400" kern="0">
              <a:solidFill>
                <a:srgbClr val="000000"/>
              </a:solidFill>
              <a:latin typeface="Arial"/>
              <a:cs typeface="Arial"/>
              <a:sym typeface="Arial"/>
            </a:endParaRPr>
          </a:p>
        </p:txBody>
      </p:sp>
      <p:sp>
        <p:nvSpPr>
          <p:cNvPr id="610" name="Google Shape;610;p39: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11" name="Google Shape;611;p39:notes"/>
          <p:cNvSpPr txBox="1">
            <a:spLocks noGrp="1"/>
          </p:cNvSpPr>
          <p:nvPr>
            <p:ph type="body" idx="1"/>
          </p:nvPr>
        </p:nvSpPr>
        <p:spPr>
          <a:xfrm>
            <a:off x="686421" y="4344025"/>
            <a:ext cx="5485158" cy="4112926"/>
          </a:xfrm>
          <a:prstGeom prst="rect">
            <a:avLst/>
          </a:prstGeom>
          <a:noFill/>
          <a:ln>
            <a:noFill/>
          </a:ln>
        </p:spPr>
        <p:txBody>
          <a:bodyPr spcFirstLastPara="1" wrap="square" lIns="91408" tIns="45704" rIns="91408" bIns="45704" anchor="t" anchorCtr="0">
            <a:noAutofit/>
          </a:bodyPr>
          <a:lstStyle/>
          <a:p>
            <a:pPr>
              <a:buSzPts val="1800"/>
            </a:pPr>
            <a:r>
              <a:rPr lang="en-US" dirty="0"/>
              <a:t>Image by Cynthia Goldsmith, obtained from Wikipedia Commons: http://commons.wikimedia.org/wiki/File:Influenza_virus_particle_color.jpg. This media originally comes from the </a:t>
            </a:r>
            <a:r>
              <a:rPr lang="en-US" u="sng" dirty="0">
                <a:solidFill>
                  <a:srgbClr val="000000"/>
                </a:solidFill>
                <a:hlinkClick r:id="rId3"/>
              </a:rPr>
              <a:t>Centers for Disease Control and </a:t>
            </a:r>
            <a:r>
              <a:rPr lang="en-US" u="sng" dirty="0" err="1">
                <a:solidFill>
                  <a:srgbClr val="000000"/>
                </a:solidFill>
                <a:hlinkClick r:id="rId3"/>
              </a:rPr>
              <a:t>Prevention</a:t>
            </a:r>
            <a:r>
              <a:rPr lang="en-US" dirty="0" err="1"/>
              <a:t>Image</a:t>
            </a:r>
            <a:r>
              <a:rPr lang="en-US" dirty="0"/>
              <a:t> by Cynthia Goldsmith, obtained from Wikipedia Commons: http://commons.wikimedia.org/wiki/File:Influenza_virus_particle_color.jpg. This media originally comes from the Centers for Disease Control and Prevention's </a:t>
            </a:r>
            <a:r>
              <a:rPr lang="en-US" u="sng" dirty="0">
                <a:solidFill>
                  <a:srgbClr val="000000"/>
                </a:solidFill>
                <a:hlinkClick r:id="rId4"/>
              </a:rPr>
              <a:t>Public Health Image Library</a:t>
            </a:r>
            <a:r>
              <a:rPr lang="en-US" dirty="0"/>
              <a:t> (PHIL), with identification number </a:t>
            </a:r>
            <a:r>
              <a:rPr lang="en-US" b="1" dirty="0"/>
              <a:t>#10073</a:t>
            </a:r>
            <a:r>
              <a:rPr lang="en-US" dirty="0"/>
              <a:t>. Public domain.</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1617939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4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347943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448834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05756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15152707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867800"/>
            <a:ext cx="85206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4439689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3231352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6091110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2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1045290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31573230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cs typeface="Arial"/>
              <a:sym typeface="Arial"/>
            </a:endParaRPr>
          </a:p>
        </p:txBody>
      </p:sp>
      <p:sp>
        <p:nvSpPr>
          <p:cNvPr id="37" name="Google Shape;37;p9"/>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8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867940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21049025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5487536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4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7320283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17" name="Google Shape;17;p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18" name="Google Shape;18;p2"/>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7313888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 name="Google Shape;21;p3"/>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3"/>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3" name="Google Shape;23;p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4" name="Google Shape;24;p3"/>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30993233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rot="5400000">
            <a:off x="4743450" y="2381250"/>
            <a:ext cx="5486400" cy="1943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4"/>
          <p:cNvSpPr txBox="1">
            <a:spLocks noGrp="1"/>
          </p:cNvSpPr>
          <p:nvPr>
            <p:ph type="body" idx="1"/>
          </p:nvPr>
        </p:nvSpPr>
        <p:spPr>
          <a:xfrm rot="5400000">
            <a:off x="781050" y="514350"/>
            <a:ext cx="5486400" cy="56769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9" name="Google Shape;29;p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0" name="Google Shape;30;p4"/>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34588030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5"/>
          <p:cNvSpPr txBox="1">
            <a:spLocks noGrp="1"/>
          </p:cNvSpPr>
          <p:nvPr>
            <p:ph type="body" idx="1"/>
          </p:nvPr>
        </p:nvSpPr>
        <p:spPr>
          <a:xfrm rot="5400000">
            <a:off x="2514600" y="152400"/>
            <a:ext cx="4114800" cy="7772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 name="Google Shape;34;p5"/>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5" name="Google Shape;35;p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6" name="Google Shape;36;p5"/>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3865474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1792288" y="4800601"/>
            <a:ext cx="5486400" cy="566739"/>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9" name="Google Shape;39;p6"/>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Times New Roman"/>
              <a:buNone/>
              <a:defRPr sz="3200" b="0" i="0" u="none" strike="noStrike" cap="none">
                <a:solidFill>
                  <a:schemeClr val="dk1"/>
                </a:solidFill>
                <a:latin typeface="Times New Roman"/>
                <a:ea typeface="Times New Roman"/>
                <a:cs typeface="Times New Roman"/>
                <a:sym typeface="Times New Roman"/>
              </a:defRPr>
            </a:lvl1pPr>
            <a:lvl2pPr marR="0" lvl="1" algn="l" rtl="0">
              <a:spcBef>
                <a:spcPts val="560"/>
              </a:spcBef>
              <a:spcAft>
                <a:spcPts val="0"/>
              </a:spcAft>
              <a:buClr>
                <a:schemeClr val="dk1"/>
              </a:buClr>
              <a:buSzPts val="2800"/>
              <a:buFont typeface="Times New Roman"/>
              <a:buNone/>
              <a:defRPr sz="2800" b="0" i="0" u="none" strike="noStrike" cap="none">
                <a:solidFill>
                  <a:schemeClr val="dk1"/>
                </a:solidFill>
                <a:latin typeface="Times New Roman"/>
                <a:ea typeface="Times New Roman"/>
                <a:cs typeface="Times New Roman"/>
                <a:sym typeface="Times New Roman"/>
              </a:defRPr>
            </a:lvl2pPr>
            <a:lvl3pPr marR="0" lvl="2" algn="l" rtl="0">
              <a:spcBef>
                <a:spcPts val="480"/>
              </a:spcBef>
              <a:spcAft>
                <a:spcPts val="0"/>
              </a:spcAft>
              <a:buClr>
                <a:schemeClr val="dk1"/>
              </a:buClr>
              <a:buSzPts val="2400"/>
              <a:buFont typeface="Times New Roman"/>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4pPr>
            <a:lvl5pPr marR="0" lvl="4"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5pPr>
            <a:lvl6pPr marR="0" lvl="5"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6pPr>
            <a:lvl7pPr marR="0" lvl="6"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7pPr>
            <a:lvl8pPr marR="0" lvl="7"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8pPr>
            <a:lvl9pPr marR="0" lvl="8"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40" name="Google Shape;40;p6"/>
          <p:cNvSpPr txBox="1">
            <a:spLocks noGrp="1"/>
          </p:cNvSpPr>
          <p:nvPr>
            <p:ph type="body" idx="1"/>
          </p:nvPr>
        </p:nvSpPr>
        <p:spPr>
          <a:xfrm>
            <a:off x="1792288" y="5367341"/>
            <a:ext cx="5486400" cy="8048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200"/>
              </a:spcBef>
              <a:spcAft>
                <a:spcPts val="0"/>
              </a:spcAft>
              <a:buClr>
                <a:schemeClr val="dk1"/>
              </a:buClr>
              <a:buSzPts val="1000"/>
              <a:buFont typeface="Times New Roman"/>
              <a:buNone/>
              <a:defRPr sz="1000"/>
            </a:lvl3pPr>
            <a:lvl4pPr marL="1828800" lvl="3" indent="-228600" algn="l">
              <a:spcBef>
                <a:spcPts val="180"/>
              </a:spcBef>
              <a:spcAft>
                <a:spcPts val="0"/>
              </a:spcAft>
              <a:buClr>
                <a:schemeClr val="dk1"/>
              </a:buClr>
              <a:buSzPts val="900"/>
              <a:buFont typeface="Times New Roman"/>
              <a:buNone/>
              <a:defRPr sz="900"/>
            </a:lvl4pPr>
            <a:lvl5pPr marL="2286000" lvl="4" indent="-228600" algn="l">
              <a:spcBef>
                <a:spcPts val="180"/>
              </a:spcBef>
              <a:spcAft>
                <a:spcPts val="0"/>
              </a:spcAft>
              <a:buClr>
                <a:schemeClr val="dk1"/>
              </a:buClr>
              <a:buSzPts val="900"/>
              <a:buFont typeface="Times New Roman"/>
              <a:buNone/>
              <a:defRPr sz="900"/>
            </a:lvl5pPr>
            <a:lvl6pPr marL="2743200" lvl="5" indent="-228600" algn="l">
              <a:spcBef>
                <a:spcPts val="180"/>
              </a:spcBef>
              <a:spcAft>
                <a:spcPts val="0"/>
              </a:spcAft>
              <a:buClr>
                <a:schemeClr val="dk1"/>
              </a:buClr>
              <a:buSzPts val="900"/>
              <a:buFont typeface="Times New Roman"/>
              <a:buNone/>
              <a:defRPr sz="900"/>
            </a:lvl6pPr>
            <a:lvl7pPr marL="3200400" lvl="6" indent="-228600" algn="l">
              <a:spcBef>
                <a:spcPts val="180"/>
              </a:spcBef>
              <a:spcAft>
                <a:spcPts val="0"/>
              </a:spcAft>
              <a:buClr>
                <a:schemeClr val="dk1"/>
              </a:buClr>
              <a:buSzPts val="900"/>
              <a:buFont typeface="Times New Roman"/>
              <a:buNone/>
              <a:defRPr sz="900"/>
            </a:lvl7pPr>
            <a:lvl8pPr marL="3657600" lvl="7" indent="-228600" algn="l">
              <a:spcBef>
                <a:spcPts val="180"/>
              </a:spcBef>
              <a:spcAft>
                <a:spcPts val="0"/>
              </a:spcAft>
              <a:buClr>
                <a:schemeClr val="dk1"/>
              </a:buClr>
              <a:buSzPts val="900"/>
              <a:buFont typeface="Times New Roman"/>
              <a:buNone/>
              <a:defRPr sz="900"/>
            </a:lvl8pPr>
            <a:lvl9pPr marL="4114800" lvl="8" indent="-228600" algn="l">
              <a:spcBef>
                <a:spcPts val="180"/>
              </a:spcBef>
              <a:spcAft>
                <a:spcPts val="0"/>
              </a:spcAft>
              <a:buClr>
                <a:schemeClr val="dk1"/>
              </a:buClr>
              <a:buSzPts val="900"/>
              <a:buFont typeface="Times New Roman"/>
              <a:buNone/>
              <a:defRPr sz="900"/>
            </a:lvl9pPr>
          </a:lstStyle>
          <a:p>
            <a:endParaRPr/>
          </a:p>
        </p:txBody>
      </p:sp>
      <p:sp>
        <p:nvSpPr>
          <p:cNvPr id="41" name="Google Shape;41;p6"/>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2" name="Google Shape;42;p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3" name="Google Shape;43;p6"/>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5487784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457206" y="273049"/>
            <a:ext cx="3008313" cy="116205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3575050" y="273054"/>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Times New Roman"/>
              <a:buChar char="•"/>
              <a:defRPr sz="3200"/>
            </a:lvl1pPr>
            <a:lvl2pPr marL="914400" lvl="1" indent="-406400" algn="l">
              <a:spcBef>
                <a:spcPts val="560"/>
              </a:spcBef>
              <a:spcAft>
                <a:spcPts val="0"/>
              </a:spcAft>
              <a:buClr>
                <a:schemeClr val="dk1"/>
              </a:buClr>
              <a:buSzPts val="2800"/>
              <a:buFont typeface="Times New Roman"/>
              <a:buChar char="–"/>
              <a:defRPr sz="2800"/>
            </a:lvl2pPr>
            <a:lvl3pPr marL="1371600" lvl="2" indent="-381000" algn="l">
              <a:spcBef>
                <a:spcPts val="480"/>
              </a:spcBef>
              <a:spcAft>
                <a:spcPts val="0"/>
              </a:spcAft>
              <a:buClr>
                <a:schemeClr val="dk1"/>
              </a:buClr>
              <a:buSzPts val="2400"/>
              <a:buFont typeface="Times New Roman"/>
              <a:buChar char="•"/>
              <a:defRPr sz="2400"/>
            </a:lvl3pPr>
            <a:lvl4pPr marL="1828800" lvl="3" indent="-355600" algn="l">
              <a:spcBef>
                <a:spcPts val="400"/>
              </a:spcBef>
              <a:spcAft>
                <a:spcPts val="0"/>
              </a:spcAft>
              <a:buClr>
                <a:schemeClr val="dk1"/>
              </a:buClr>
              <a:buSzPts val="2000"/>
              <a:buFont typeface="Times New Roman"/>
              <a:buChar char="–"/>
              <a:defRPr sz="2000"/>
            </a:lvl4pPr>
            <a:lvl5pPr marL="2286000" lvl="4" indent="-355600" algn="l">
              <a:spcBef>
                <a:spcPts val="400"/>
              </a:spcBef>
              <a:spcAft>
                <a:spcPts val="0"/>
              </a:spcAft>
              <a:buClr>
                <a:schemeClr val="dk1"/>
              </a:buClr>
              <a:buSzPts val="2000"/>
              <a:buFont typeface="Times New Roman"/>
              <a:buChar char="»"/>
              <a:defRPr sz="2000"/>
            </a:lvl5pPr>
            <a:lvl6pPr marL="2743200" lvl="5" indent="-355600" algn="l">
              <a:spcBef>
                <a:spcPts val="400"/>
              </a:spcBef>
              <a:spcAft>
                <a:spcPts val="0"/>
              </a:spcAft>
              <a:buClr>
                <a:schemeClr val="dk1"/>
              </a:buClr>
              <a:buSzPts val="2000"/>
              <a:buFont typeface="Times New Roman"/>
              <a:buChar char="»"/>
              <a:defRPr sz="2000"/>
            </a:lvl6pPr>
            <a:lvl7pPr marL="3200400" lvl="6" indent="-355600" algn="l">
              <a:spcBef>
                <a:spcPts val="400"/>
              </a:spcBef>
              <a:spcAft>
                <a:spcPts val="0"/>
              </a:spcAft>
              <a:buClr>
                <a:schemeClr val="dk1"/>
              </a:buClr>
              <a:buSzPts val="2000"/>
              <a:buFont typeface="Times New Roman"/>
              <a:buChar char="»"/>
              <a:defRPr sz="2000"/>
            </a:lvl7pPr>
            <a:lvl8pPr marL="3657600" lvl="7" indent="-355600" algn="l">
              <a:spcBef>
                <a:spcPts val="400"/>
              </a:spcBef>
              <a:spcAft>
                <a:spcPts val="0"/>
              </a:spcAft>
              <a:buClr>
                <a:schemeClr val="dk1"/>
              </a:buClr>
              <a:buSzPts val="2000"/>
              <a:buFont typeface="Times New Roman"/>
              <a:buChar char="»"/>
              <a:defRPr sz="2000"/>
            </a:lvl8pPr>
            <a:lvl9pPr marL="4114800" lvl="8" indent="-355600" algn="l">
              <a:spcBef>
                <a:spcPts val="400"/>
              </a:spcBef>
              <a:spcAft>
                <a:spcPts val="0"/>
              </a:spcAft>
              <a:buClr>
                <a:schemeClr val="dk1"/>
              </a:buClr>
              <a:buSzPts val="2000"/>
              <a:buFont typeface="Times New Roman"/>
              <a:buChar char="»"/>
              <a:defRPr sz="2000"/>
            </a:lvl9pPr>
          </a:lstStyle>
          <a:p>
            <a:endParaRPr/>
          </a:p>
        </p:txBody>
      </p:sp>
      <p:sp>
        <p:nvSpPr>
          <p:cNvPr id="47" name="Google Shape;47;p7"/>
          <p:cNvSpPr txBox="1">
            <a:spLocks noGrp="1"/>
          </p:cNvSpPr>
          <p:nvPr>
            <p:ph type="body" idx="2"/>
          </p:nvPr>
        </p:nvSpPr>
        <p:spPr>
          <a:xfrm>
            <a:off x="457206" y="1435104"/>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200"/>
              </a:spcBef>
              <a:spcAft>
                <a:spcPts val="0"/>
              </a:spcAft>
              <a:buClr>
                <a:schemeClr val="dk1"/>
              </a:buClr>
              <a:buSzPts val="1000"/>
              <a:buFont typeface="Times New Roman"/>
              <a:buNone/>
              <a:defRPr sz="1000"/>
            </a:lvl3pPr>
            <a:lvl4pPr marL="1828800" lvl="3" indent="-228600" algn="l">
              <a:spcBef>
                <a:spcPts val="180"/>
              </a:spcBef>
              <a:spcAft>
                <a:spcPts val="0"/>
              </a:spcAft>
              <a:buClr>
                <a:schemeClr val="dk1"/>
              </a:buClr>
              <a:buSzPts val="900"/>
              <a:buFont typeface="Times New Roman"/>
              <a:buNone/>
              <a:defRPr sz="900"/>
            </a:lvl4pPr>
            <a:lvl5pPr marL="2286000" lvl="4" indent="-228600" algn="l">
              <a:spcBef>
                <a:spcPts val="180"/>
              </a:spcBef>
              <a:spcAft>
                <a:spcPts val="0"/>
              </a:spcAft>
              <a:buClr>
                <a:schemeClr val="dk1"/>
              </a:buClr>
              <a:buSzPts val="900"/>
              <a:buFont typeface="Times New Roman"/>
              <a:buNone/>
              <a:defRPr sz="900"/>
            </a:lvl5pPr>
            <a:lvl6pPr marL="2743200" lvl="5" indent="-228600" algn="l">
              <a:spcBef>
                <a:spcPts val="180"/>
              </a:spcBef>
              <a:spcAft>
                <a:spcPts val="0"/>
              </a:spcAft>
              <a:buClr>
                <a:schemeClr val="dk1"/>
              </a:buClr>
              <a:buSzPts val="900"/>
              <a:buFont typeface="Times New Roman"/>
              <a:buNone/>
              <a:defRPr sz="900"/>
            </a:lvl6pPr>
            <a:lvl7pPr marL="3200400" lvl="6" indent="-228600" algn="l">
              <a:spcBef>
                <a:spcPts val="180"/>
              </a:spcBef>
              <a:spcAft>
                <a:spcPts val="0"/>
              </a:spcAft>
              <a:buClr>
                <a:schemeClr val="dk1"/>
              </a:buClr>
              <a:buSzPts val="900"/>
              <a:buFont typeface="Times New Roman"/>
              <a:buNone/>
              <a:defRPr sz="900"/>
            </a:lvl7pPr>
            <a:lvl8pPr marL="3657600" lvl="7" indent="-228600" algn="l">
              <a:spcBef>
                <a:spcPts val="180"/>
              </a:spcBef>
              <a:spcAft>
                <a:spcPts val="0"/>
              </a:spcAft>
              <a:buClr>
                <a:schemeClr val="dk1"/>
              </a:buClr>
              <a:buSzPts val="900"/>
              <a:buFont typeface="Times New Roman"/>
              <a:buNone/>
              <a:defRPr sz="900"/>
            </a:lvl8pPr>
            <a:lvl9pPr marL="4114800" lvl="8" indent="-228600" algn="l">
              <a:spcBef>
                <a:spcPts val="180"/>
              </a:spcBef>
              <a:spcAft>
                <a:spcPts val="0"/>
              </a:spcAft>
              <a:buClr>
                <a:schemeClr val="dk1"/>
              </a:buClr>
              <a:buSzPts val="900"/>
              <a:buFont typeface="Times New Roman"/>
              <a:buNone/>
              <a:defRPr sz="900"/>
            </a:lvl9pPr>
          </a:lstStyle>
          <a:p>
            <a:endParaRPr/>
          </a:p>
        </p:txBody>
      </p:sp>
      <p:sp>
        <p:nvSpPr>
          <p:cNvPr id="48" name="Google Shape;48;p7"/>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9" name="Google Shape;49;p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0" name="Google Shape;50;p7"/>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3136859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1"/>
        <p:cNvGrpSpPr/>
        <p:nvPr/>
      </p:nvGrpSpPr>
      <p:grpSpPr>
        <a:xfrm>
          <a:off x="0" y="0"/>
          <a:ext cx="0" cy="0"/>
          <a:chOff x="0" y="0"/>
          <a:chExt cx="0" cy="0"/>
        </a:xfrm>
      </p:grpSpPr>
      <p:sp>
        <p:nvSpPr>
          <p:cNvPr id="52" name="Google Shape;52;p8"/>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 name="Google Shape;53;p8"/>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4" name="Google Shape;54;p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5" name="Google Shape;55;p8"/>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5706148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8" name="Google Shape;58;p9"/>
          <p:cNvSpPr txBox="1">
            <a:spLocks noGrp="1"/>
          </p:cNvSpPr>
          <p:nvPr>
            <p:ph type="body" idx="1"/>
          </p:nvPr>
        </p:nvSpPr>
        <p:spPr>
          <a:xfrm>
            <a:off x="457200" y="1535113"/>
            <a:ext cx="4040188" cy="63976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Times New Roman"/>
              <a:buNone/>
              <a:defRPr sz="24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60"/>
              </a:spcBef>
              <a:spcAft>
                <a:spcPts val="0"/>
              </a:spcAft>
              <a:buClr>
                <a:schemeClr val="dk1"/>
              </a:buClr>
              <a:buSzPts val="1800"/>
              <a:buFont typeface="Times New Roman"/>
              <a:buNone/>
              <a:defRPr sz="1800" b="1"/>
            </a:lvl3pPr>
            <a:lvl4pPr marL="1828800" lvl="3" indent="-228600" algn="l">
              <a:spcBef>
                <a:spcPts val="320"/>
              </a:spcBef>
              <a:spcAft>
                <a:spcPts val="0"/>
              </a:spcAft>
              <a:buClr>
                <a:schemeClr val="dk1"/>
              </a:buClr>
              <a:buSzPts val="1600"/>
              <a:buFont typeface="Times New Roman"/>
              <a:buNone/>
              <a:defRPr sz="1600" b="1"/>
            </a:lvl4pPr>
            <a:lvl5pPr marL="2286000" lvl="4" indent="-228600" algn="l">
              <a:spcBef>
                <a:spcPts val="320"/>
              </a:spcBef>
              <a:spcAft>
                <a:spcPts val="0"/>
              </a:spcAft>
              <a:buClr>
                <a:schemeClr val="dk1"/>
              </a:buClr>
              <a:buSzPts val="1600"/>
              <a:buFont typeface="Times New Roman"/>
              <a:buNone/>
              <a:defRPr sz="1600" b="1"/>
            </a:lvl5pPr>
            <a:lvl6pPr marL="2743200" lvl="5" indent="-228600" algn="l">
              <a:spcBef>
                <a:spcPts val="320"/>
              </a:spcBef>
              <a:spcAft>
                <a:spcPts val="0"/>
              </a:spcAft>
              <a:buClr>
                <a:schemeClr val="dk1"/>
              </a:buClr>
              <a:buSzPts val="1600"/>
              <a:buFont typeface="Times New Roman"/>
              <a:buNone/>
              <a:defRPr sz="1600" b="1"/>
            </a:lvl6pPr>
            <a:lvl7pPr marL="3200400" lvl="6" indent="-228600" algn="l">
              <a:spcBef>
                <a:spcPts val="320"/>
              </a:spcBef>
              <a:spcAft>
                <a:spcPts val="0"/>
              </a:spcAft>
              <a:buClr>
                <a:schemeClr val="dk1"/>
              </a:buClr>
              <a:buSzPts val="1600"/>
              <a:buFont typeface="Times New Roman"/>
              <a:buNone/>
              <a:defRPr sz="1600" b="1"/>
            </a:lvl7pPr>
            <a:lvl8pPr marL="3657600" lvl="7" indent="-228600" algn="l">
              <a:spcBef>
                <a:spcPts val="320"/>
              </a:spcBef>
              <a:spcAft>
                <a:spcPts val="0"/>
              </a:spcAft>
              <a:buClr>
                <a:schemeClr val="dk1"/>
              </a:buClr>
              <a:buSzPts val="1600"/>
              <a:buFont typeface="Times New Roman"/>
              <a:buNone/>
              <a:defRPr sz="1600" b="1"/>
            </a:lvl8pPr>
            <a:lvl9pPr marL="4114800" lvl="8" indent="-228600" algn="l">
              <a:spcBef>
                <a:spcPts val="320"/>
              </a:spcBef>
              <a:spcAft>
                <a:spcPts val="0"/>
              </a:spcAft>
              <a:buClr>
                <a:schemeClr val="dk1"/>
              </a:buClr>
              <a:buSzPts val="1600"/>
              <a:buFont typeface="Times New Roman"/>
              <a:buNone/>
              <a:defRPr sz="1600" b="1"/>
            </a:lvl9pPr>
          </a:lstStyle>
          <a:p>
            <a:endParaRPr/>
          </a:p>
        </p:txBody>
      </p:sp>
      <p:sp>
        <p:nvSpPr>
          <p:cNvPr id="59" name="Google Shape;59;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Times New Roman"/>
              <a:buChar char="•"/>
              <a:defRPr sz="2400"/>
            </a:lvl1pPr>
            <a:lvl2pPr marL="914400" lvl="1" indent="-355600" algn="l">
              <a:spcBef>
                <a:spcPts val="400"/>
              </a:spcBef>
              <a:spcAft>
                <a:spcPts val="0"/>
              </a:spcAft>
              <a:buClr>
                <a:schemeClr val="dk1"/>
              </a:buClr>
              <a:buSzPts val="2000"/>
              <a:buFont typeface="Times New Roman"/>
              <a:buChar char="–"/>
              <a:defRPr sz="2000"/>
            </a:lvl2pPr>
            <a:lvl3pPr marL="1371600" lvl="2" indent="-342900" algn="l">
              <a:spcBef>
                <a:spcPts val="360"/>
              </a:spcBef>
              <a:spcAft>
                <a:spcPts val="0"/>
              </a:spcAft>
              <a:buClr>
                <a:schemeClr val="dk1"/>
              </a:buClr>
              <a:buSzPts val="1800"/>
              <a:buFont typeface="Times New Roman"/>
              <a:buChar char="•"/>
              <a:defRPr sz="1800"/>
            </a:lvl3pPr>
            <a:lvl4pPr marL="1828800" lvl="3" indent="-330200" algn="l">
              <a:spcBef>
                <a:spcPts val="320"/>
              </a:spcBef>
              <a:spcAft>
                <a:spcPts val="0"/>
              </a:spcAft>
              <a:buClr>
                <a:schemeClr val="dk1"/>
              </a:buClr>
              <a:buSzPts val="1600"/>
              <a:buFont typeface="Times New Roman"/>
              <a:buChar char="–"/>
              <a:defRPr sz="1600"/>
            </a:lvl4pPr>
            <a:lvl5pPr marL="2286000" lvl="4" indent="-330200" algn="l">
              <a:spcBef>
                <a:spcPts val="320"/>
              </a:spcBef>
              <a:spcAft>
                <a:spcPts val="0"/>
              </a:spcAft>
              <a:buClr>
                <a:schemeClr val="dk1"/>
              </a:buClr>
              <a:buSzPts val="1600"/>
              <a:buFont typeface="Times New Roman"/>
              <a:buChar char="»"/>
              <a:defRPr sz="1600"/>
            </a:lvl5pPr>
            <a:lvl6pPr marL="2743200" lvl="5" indent="-330200" algn="l">
              <a:spcBef>
                <a:spcPts val="320"/>
              </a:spcBef>
              <a:spcAft>
                <a:spcPts val="0"/>
              </a:spcAft>
              <a:buClr>
                <a:schemeClr val="dk1"/>
              </a:buClr>
              <a:buSzPts val="1600"/>
              <a:buFont typeface="Times New Roman"/>
              <a:buChar char="»"/>
              <a:defRPr sz="1600"/>
            </a:lvl6pPr>
            <a:lvl7pPr marL="3200400" lvl="6" indent="-330200" algn="l">
              <a:spcBef>
                <a:spcPts val="320"/>
              </a:spcBef>
              <a:spcAft>
                <a:spcPts val="0"/>
              </a:spcAft>
              <a:buClr>
                <a:schemeClr val="dk1"/>
              </a:buClr>
              <a:buSzPts val="1600"/>
              <a:buFont typeface="Times New Roman"/>
              <a:buChar char="»"/>
              <a:defRPr sz="1600"/>
            </a:lvl7pPr>
            <a:lvl8pPr marL="3657600" lvl="7" indent="-330200" algn="l">
              <a:spcBef>
                <a:spcPts val="320"/>
              </a:spcBef>
              <a:spcAft>
                <a:spcPts val="0"/>
              </a:spcAft>
              <a:buClr>
                <a:schemeClr val="dk1"/>
              </a:buClr>
              <a:buSzPts val="1600"/>
              <a:buFont typeface="Times New Roman"/>
              <a:buChar char="»"/>
              <a:defRPr sz="1600"/>
            </a:lvl8pPr>
            <a:lvl9pPr marL="4114800" lvl="8" indent="-330200" algn="l">
              <a:spcBef>
                <a:spcPts val="320"/>
              </a:spcBef>
              <a:spcAft>
                <a:spcPts val="0"/>
              </a:spcAft>
              <a:buClr>
                <a:schemeClr val="dk1"/>
              </a:buClr>
              <a:buSzPts val="1600"/>
              <a:buFont typeface="Times New Roman"/>
              <a:buChar char="»"/>
              <a:defRPr sz="1600"/>
            </a:lvl9pPr>
          </a:lstStyle>
          <a:p>
            <a:endParaRPr/>
          </a:p>
        </p:txBody>
      </p:sp>
      <p:sp>
        <p:nvSpPr>
          <p:cNvPr id="60" name="Google Shape;60;p9"/>
          <p:cNvSpPr txBox="1">
            <a:spLocks noGrp="1"/>
          </p:cNvSpPr>
          <p:nvPr>
            <p:ph type="body" idx="3"/>
          </p:nvPr>
        </p:nvSpPr>
        <p:spPr>
          <a:xfrm>
            <a:off x="4645031" y="1535113"/>
            <a:ext cx="4041775" cy="63976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Times New Roman"/>
              <a:buNone/>
              <a:defRPr sz="24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60"/>
              </a:spcBef>
              <a:spcAft>
                <a:spcPts val="0"/>
              </a:spcAft>
              <a:buClr>
                <a:schemeClr val="dk1"/>
              </a:buClr>
              <a:buSzPts val="1800"/>
              <a:buFont typeface="Times New Roman"/>
              <a:buNone/>
              <a:defRPr sz="1800" b="1"/>
            </a:lvl3pPr>
            <a:lvl4pPr marL="1828800" lvl="3" indent="-228600" algn="l">
              <a:spcBef>
                <a:spcPts val="320"/>
              </a:spcBef>
              <a:spcAft>
                <a:spcPts val="0"/>
              </a:spcAft>
              <a:buClr>
                <a:schemeClr val="dk1"/>
              </a:buClr>
              <a:buSzPts val="1600"/>
              <a:buFont typeface="Times New Roman"/>
              <a:buNone/>
              <a:defRPr sz="1600" b="1"/>
            </a:lvl4pPr>
            <a:lvl5pPr marL="2286000" lvl="4" indent="-228600" algn="l">
              <a:spcBef>
                <a:spcPts val="320"/>
              </a:spcBef>
              <a:spcAft>
                <a:spcPts val="0"/>
              </a:spcAft>
              <a:buClr>
                <a:schemeClr val="dk1"/>
              </a:buClr>
              <a:buSzPts val="1600"/>
              <a:buFont typeface="Times New Roman"/>
              <a:buNone/>
              <a:defRPr sz="1600" b="1"/>
            </a:lvl5pPr>
            <a:lvl6pPr marL="2743200" lvl="5" indent="-228600" algn="l">
              <a:spcBef>
                <a:spcPts val="320"/>
              </a:spcBef>
              <a:spcAft>
                <a:spcPts val="0"/>
              </a:spcAft>
              <a:buClr>
                <a:schemeClr val="dk1"/>
              </a:buClr>
              <a:buSzPts val="1600"/>
              <a:buFont typeface="Times New Roman"/>
              <a:buNone/>
              <a:defRPr sz="1600" b="1"/>
            </a:lvl6pPr>
            <a:lvl7pPr marL="3200400" lvl="6" indent="-228600" algn="l">
              <a:spcBef>
                <a:spcPts val="320"/>
              </a:spcBef>
              <a:spcAft>
                <a:spcPts val="0"/>
              </a:spcAft>
              <a:buClr>
                <a:schemeClr val="dk1"/>
              </a:buClr>
              <a:buSzPts val="1600"/>
              <a:buFont typeface="Times New Roman"/>
              <a:buNone/>
              <a:defRPr sz="1600" b="1"/>
            </a:lvl7pPr>
            <a:lvl8pPr marL="3657600" lvl="7" indent="-228600" algn="l">
              <a:spcBef>
                <a:spcPts val="320"/>
              </a:spcBef>
              <a:spcAft>
                <a:spcPts val="0"/>
              </a:spcAft>
              <a:buClr>
                <a:schemeClr val="dk1"/>
              </a:buClr>
              <a:buSzPts val="1600"/>
              <a:buFont typeface="Times New Roman"/>
              <a:buNone/>
              <a:defRPr sz="1600" b="1"/>
            </a:lvl8pPr>
            <a:lvl9pPr marL="4114800" lvl="8" indent="-228600" algn="l">
              <a:spcBef>
                <a:spcPts val="320"/>
              </a:spcBef>
              <a:spcAft>
                <a:spcPts val="0"/>
              </a:spcAft>
              <a:buClr>
                <a:schemeClr val="dk1"/>
              </a:buClr>
              <a:buSzPts val="1600"/>
              <a:buFont typeface="Times New Roman"/>
              <a:buNone/>
              <a:defRPr sz="1600" b="1"/>
            </a:lvl9pPr>
          </a:lstStyle>
          <a:p>
            <a:endParaRPr/>
          </a:p>
        </p:txBody>
      </p:sp>
      <p:sp>
        <p:nvSpPr>
          <p:cNvPr id="61" name="Google Shape;61;p9"/>
          <p:cNvSpPr txBox="1">
            <a:spLocks noGrp="1"/>
          </p:cNvSpPr>
          <p:nvPr>
            <p:ph type="body" idx="4"/>
          </p:nvPr>
        </p:nvSpPr>
        <p:spPr>
          <a:xfrm>
            <a:off x="4645031"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Times New Roman"/>
              <a:buChar char="•"/>
              <a:defRPr sz="2400"/>
            </a:lvl1pPr>
            <a:lvl2pPr marL="914400" lvl="1" indent="-355600" algn="l">
              <a:spcBef>
                <a:spcPts val="400"/>
              </a:spcBef>
              <a:spcAft>
                <a:spcPts val="0"/>
              </a:spcAft>
              <a:buClr>
                <a:schemeClr val="dk1"/>
              </a:buClr>
              <a:buSzPts val="2000"/>
              <a:buFont typeface="Times New Roman"/>
              <a:buChar char="–"/>
              <a:defRPr sz="2000"/>
            </a:lvl2pPr>
            <a:lvl3pPr marL="1371600" lvl="2" indent="-342900" algn="l">
              <a:spcBef>
                <a:spcPts val="360"/>
              </a:spcBef>
              <a:spcAft>
                <a:spcPts val="0"/>
              </a:spcAft>
              <a:buClr>
                <a:schemeClr val="dk1"/>
              </a:buClr>
              <a:buSzPts val="1800"/>
              <a:buFont typeface="Times New Roman"/>
              <a:buChar char="•"/>
              <a:defRPr sz="1800"/>
            </a:lvl3pPr>
            <a:lvl4pPr marL="1828800" lvl="3" indent="-330200" algn="l">
              <a:spcBef>
                <a:spcPts val="320"/>
              </a:spcBef>
              <a:spcAft>
                <a:spcPts val="0"/>
              </a:spcAft>
              <a:buClr>
                <a:schemeClr val="dk1"/>
              </a:buClr>
              <a:buSzPts val="1600"/>
              <a:buFont typeface="Times New Roman"/>
              <a:buChar char="–"/>
              <a:defRPr sz="1600"/>
            </a:lvl4pPr>
            <a:lvl5pPr marL="2286000" lvl="4" indent="-330200" algn="l">
              <a:spcBef>
                <a:spcPts val="320"/>
              </a:spcBef>
              <a:spcAft>
                <a:spcPts val="0"/>
              </a:spcAft>
              <a:buClr>
                <a:schemeClr val="dk1"/>
              </a:buClr>
              <a:buSzPts val="1600"/>
              <a:buFont typeface="Times New Roman"/>
              <a:buChar char="»"/>
              <a:defRPr sz="1600"/>
            </a:lvl5pPr>
            <a:lvl6pPr marL="2743200" lvl="5" indent="-330200" algn="l">
              <a:spcBef>
                <a:spcPts val="320"/>
              </a:spcBef>
              <a:spcAft>
                <a:spcPts val="0"/>
              </a:spcAft>
              <a:buClr>
                <a:schemeClr val="dk1"/>
              </a:buClr>
              <a:buSzPts val="1600"/>
              <a:buFont typeface="Times New Roman"/>
              <a:buChar char="»"/>
              <a:defRPr sz="1600"/>
            </a:lvl6pPr>
            <a:lvl7pPr marL="3200400" lvl="6" indent="-330200" algn="l">
              <a:spcBef>
                <a:spcPts val="320"/>
              </a:spcBef>
              <a:spcAft>
                <a:spcPts val="0"/>
              </a:spcAft>
              <a:buClr>
                <a:schemeClr val="dk1"/>
              </a:buClr>
              <a:buSzPts val="1600"/>
              <a:buFont typeface="Times New Roman"/>
              <a:buChar char="»"/>
              <a:defRPr sz="1600"/>
            </a:lvl7pPr>
            <a:lvl8pPr marL="3657600" lvl="7" indent="-330200" algn="l">
              <a:spcBef>
                <a:spcPts val="320"/>
              </a:spcBef>
              <a:spcAft>
                <a:spcPts val="0"/>
              </a:spcAft>
              <a:buClr>
                <a:schemeClr val="dk1"/>
              </a:buClr>
              <a:buSzPts val="1600"/>
              <a:buFont typeface="Times New Roman"/>
              <a:buChar char="»"/>
              <a:defRPr sz="1600"/>
            </a:lvl8pPr>
            <a:lvl9pPr marL="4114800" lvl="8" indent="-330200" algn="l">
              <a:spcBef>
                <a:spcPts val="320"/>
              </a:spcBef>
              <a:spcAft>
                <a:spcPts val="0"/>
              </a:spcAft>
              <a:buClr>
                <a:schemeClr val="dk1"/>
              </a:buClr>
              <a:buSzPts val="1600"/>
              <a:buFont typeface="Times New Roman"/>
              <a:buChar char="»"/>
              <a:defRPr sz="1600"/>
            </a:lvl9pPr>
          </a:lstStyle>
          <a:p>
            <a:endParaRPr/>
          </a:p>
        </p:txBody>
      </p:sp>
      <p:sp>
        <p:nvSpPr>
          <p:cNvPr id="62" name="Google Shape;62;p9"/>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3" name="Google Shape;63;p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4" name="Google Shape;64;p9"/>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931963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867800"/>
            <a:ext cx="85206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40303528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0"/>
          <p:cNvSpPr txBox="1">
            <a:spLocks noGrp="1"/>
          </p:cNvSpPr>
          <p:nvPr>
            <p:ph type="body" idx="1"/>
          </p:nvPr>
        </p:nvSpPr>
        <p:spPr>
          <a:xfrm>
            <a:off x="6858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81000" algn="l">
              <a:spcBef>
                <a:spcPts val="480"/>
              </a:spcBef>
              <a:spcAft>
                <a:spcPts val="0"/>
              </a:spcAft>
              <a:buClr>
                <a:schemeClr val="dk1"/>
              </a:buClr>
              <a:buSzPts val="2400"/>
              <a:buFont typeface="Times New Roman"/>
              <a:buChar char="–"/>
              <a:defRPr sz="2400"/>
            </a:lvl2pPr>
            <a:lvl3pPr marL="1371600" lvl="2" indent="-355600" algn="l">
              <a:spcBef>
                <a:spcPts val="400"/>
              </a:spcBef>
              <a:spcAft>
                <a:spcPts val="0"/>
              </a:spcAft>
              <a:buClr>
                <a:schemeClr val="dk1"/>
              </a:buClr>
              <a:buSzPts val="2000"/>
              <a:buFont typeface="Times New Roman"/>
              <a:buChar char="•"/>
              <a:defRPr sz="2000"/>
            </a:lvl3pPr>
            <a:lvl4pPr marL="1828800" lvl="3" indent="-342900" algn="l">
              <a:spcBef>
                <a:spcPts val="360"/>
              </a:spcBef>
              <a:spcAft>
                <a:spcPts val="0"/>
              </a:spcAft>
              <a:buClr>
                <a:schemeClr val="dk1"/>
              </a:buClr>
              <a:buSzPts val="1800"/>
              <a:buFont typeface="Times New Roman"/>
              <a:buChar char="–"/>
              <a:defRPr sz="1800"/>
            </a:lvl4pPr>
            <a:lvl5pPr marL="2286000" lvl="4" indent="-342900" algn="l">
              <a:spcBef>
                <a:spcPts val="360"/>
              </a:spcBef>
              <a:spcAft>
                <a:spcPts val="0"/>
              </a:spcAft>
              <a:buClr>
                <a:schemeClr val="dk1"/>
              </a:buClr>
              <a:buSzPts val="1800"/>
              <a:buFont typeface="Times New Roman"/>
              <a:buChar char="»"/>
              <a:defRPr sz="1800"/>
            </a:lvl5pPr>
            <a:lvl6pPr marL="2743200" lvl="5" indent="-342900" algn="l">
              <a:spcBef>
                <a:spcPts val="360"/>
              </a:spcBef>
              <a:spcAft>
                <a:spcPts val="0"/>
              </a:spcAft>
              <a:buClr>
                <a:schemeClr val="dk1"/>
              </a:buClr>
              <a:buSzPts val="1800"/>
              <a:buFont typeface="Times New Roman"/>
              <a:buChar char="»"/>
              <a:defRPr sz="1800"/>
            </a:lvl6pPr>
            <a:lvl7pPr marL="3200400" lvl="6" indent="-342900" algn="l">
              <a:spcBef>
                <a:spcPts val="360"/>
              </a:spcBef>
              <a:spcAft>
                <a:spcPts val="0"/>
              </a:spcAft>
              <a:buClr>
                <a:schemeClr val="dk1"/>
              </a:buClr>
              <a:buSzPts val="1800"/>
              <a:buFont typeface="Times New Roman"/>
              <a:buChar char="»"/>
              <a:defRPr sz="1800"/>
            </a:lvl7pPr>
            <a:lvl8pPr marL="3657600" lvl="7" indent="-342900" algn="l">
              <a:spcBef>
                <a:spcPts val="360"/>
              </a:spcBef>
              <a:spcAft>
                <a:spcPts val="0"/>
              </a:spcAft>
              <a:buClr>
                <a:schemeClr val="dk1"/>
              </a:buClr>
              <a:buSzPts val="1800"/>
              <a:buFont typeface="Times New Roman"/>
              <a:buChar char="»"/>
              <a:defRPr sz="1800"/>
            </a:lvl8pPr>
            <a:lvl9pPr marL="4114800" lvl="8" indent="-342900" algn="l">
              <a:spcBef>
                <a:spcPts val="360"/>
              </a:spcBef>
              <a:spcAft>
                <a:spcPts val="0"/>
              </a:spcAft>
              <a:buClr>
                <a:schemeClr val="dk1"/>
              </a:buClr>
              <a:buSzPts val="1800"/>
              <a:buFont typeface="Times New Roman"/>
              <a:buChar char="»"/>
              <a:defRPr sz="1800"/>
            </a:lvl9pPr>
          </a:lstStyle>
          <a:p>
            <a:endParaRPr/>
          </a:p>
        </p:txBody>
      </p:sp>
      <p:sp>
        <p:nvSpPr>
          <p:cNvPr id="68" name="Google Shape;68;p10"/>
          <p:cNvSpPr txBox="1">
            <a:spLocks noGrp="1"/>
          </p:cNvSpPr>
          <p:nvPr>
            <p:ph type="body" idx="2"/>
          </p:nvPr>
        </p:nvSpPr>
        <p:spPr>
          <a:xfrm>
            <a:off x="46482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81000" algn="l">
              <a:spcBef>
                <a:spcPts val="480"/>
              </a:spcBef>
              <a:spcAft>
                <a:spcPts val="0"/>
              </a:spcAft>
              <a:buClr>
                <a:schemeClr val="dk1"/>
              </a:buClr>
              <a:buSzPts val="2400"/>
              <a:buFont typeface="Times New Roman"/>
              <a:buChar char="–"/>
              <a:defRPr sz="2400"/>
            </a:lvl2pPr>
            <a:lvl3pPr marL="1371600" lvl="2" indent="-355600" algn="l">
              <a:spcBef>
                <a:spcPts val="400"/>
              </a:spcBef>
              <a:spcAft>
                <a:spcPts val="0"/>
              </a:spcAft>
              <a:buClr>
                <a:schemeClr val="dk1"/>
              </a:buClr>
              <a:buSzPts val="2000"/>
              <a:buFont typeface="Times New Roman"/>
              <a:buChar char="•"/>
              <a:defRPr sz="2000"/>
            </a:lvl3pPr>
            <a:lvl4pPr marL="1828800" lvl="3" indent="-342900" algn="l">
              <a:spcBef>
                <a:spcPts val="360"/>
              </a:spcBef>
              <a:spcAft>
                <a:spcPts val="0"/>
              </a:spcAft>
              <a:buClr>
                <a:schemeClr val="dk1"/>
              </a:buClr>
              <a:buSzPts val="1800"/>
              <a:buFont typeface="Times New Roman"/>
              <a:buChar char="–"/>
              <a:defRPr sz="1800"/>
            </a:lvl4pPr>
            <a:lvl5pPr marL="2286000" lvl="4" indent="-342900" algn="l">
              <a:spcBef>
                <a:spcPts val="360"/>
              </a:spcBef>
              <a:spcAft>
                <a:spcPts val="0"/>
              </a:spcAft>
              <a:buClr>
                <a:schemeClr val="dk1"/>
              </a:buClr>
              <a:buSzPts val="1800"/>
              <a:buFont typeface="Times New Roman"/>
              <a:buChar char="»"/>
              <a:defRPr sz="1800"/>
            </a:lvl5pPr>
            <a:lvl6pPr marL="2743200" lvl="5" indent="-342900" algn="l">
              <a:spcBef>
                <a:spcPts val="360"/>
              </a:spcBef>
              <a:spcAft>
                <a:spcPts val="0"/>
              </a:spcAft>
              <a:buClr>
                <a:schemeClr val="dk1"/>
              </a:buClr>
              <a:buSzPts val="1800"/>
              <a:buFont typeface="Times New Roman"/>
              <a:buChar char="»"/>
              <a:defRPr sz="1800"/>
            </a:lvl6pPr>
            <a:lvl7pPr marL="3200400" lvl="6" indent="-342900" algn="l">
              <a:spcBef>
                <a:spcPts val="360"/>
              </a:spcBef>
              <a:spcAft>
                <a:spcPts val="0"/>
              </a:spcAft>
              <a:buClr>
                <a:schemeClr val="dk1"/>
              </a:buClr>
              <a:buSzPts val="1800"/>
              <a:buFont typeface="Times New Roman"/>
              <a:buChar char="»"/>
              <a:defRPr sz="1800"/>
            </a:lvl7pPr>
            <a:lvl8pPr marL="3657600" lvl="7" indent="-342900" algn="l">
              <a:spcBef>
                <a:spcPts val="360"/>
              </a:spcBef>
              <a:spcAft>
                <a:spcPts val="0"/>
              </a:spcAft>
              <a:buClr>
                <a:schemeClr val="dk1"/>
              </a:buClr>
              <a:buSzPts val="1800"/>
              <a:buFont typeface="Times New Roman"/>
              <a:buChar char="»"/>
              <a:defRPr sz="1800"/>
            </a:lvl8pPr>
            <a:lvl9pPr marL="4114800" lvl="8" indent="-342900" algn="l">
              <a:spcBef>
                <a:spcPts val="360"/>
              </a:spcBef>
              <a:spcAft>
                <a:spcPts val="0"/>
              </a:spcAft>
              <a:buClr>
                <a:schemeClr val="dk1"/>
              </a:buClr>
              <a:buSzPts val="1800"/>
              <a:buFont typeface="Times New Roman"/>
              <a:buChar char="»"/>
              <a:defRPr sz="1800"/>
            </a:lvl9pPr>
          </a:lstStyle>
          <a:p>
            <a:endParaRPr/>
          </a:p>
        </p:txBody>
      </p:sp>
      <p:sp>
        <p:nvSpPr>
          <p:cNvPr id="69" name="Google Shape;69;p10"/>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0" name="Google Shape;70;p1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1" name="Google Shape;71;p10"/>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7210539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722313" y="4406901"/>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Font typeface="Times New Roman"/>
              <a:buNone/>
              <a:defRPr sz="2000"/>
            </a:lvl1pPr>
            <a:lvl2pPr marL="914400" lvl="1" indent="-228600" algn="l">
              <a:spcBef>
                <a:spcPts val="360"/>
              </a:spcBef>
              <a:spcAft>
                <a:spcPts val="0"/>
              </a:spcAft>
              <a:buClr>
                <a:schemeClr val="dk1"/>
              </a:buClr>
              <a:buSzPts val="1800"/>
              <a:buFont typeface="Times New Roman"/>
              <a:buNone/>
              <a:defRPr sz="1800"/>
            </a:lvl2pPr>
            <a:lvl3pPr marL="1371600" lvl="2" indent="-228600" algn="l">
              <a:spcBef>
                <a:spcPts val="320"/>
              </a:spcBef>
              <a:spcAft>
                <a:spcPts val="0"/>
              </a:spcAft>
              <a:buClr>
                <a:schemeClr val="dk1"/>
              </a:buClr>
              <a:buSzPts val="1600"/>
              <a:buFont typeface="Times New Roman"/>
              <a:buNone/>
              <a:defRPr sz="1600"/>
            </a:lvl3pPr>
            <a:lvl4pPr marL="1828800" lvl="3" indent="-228600" algn="l">
              <a:spcBef>
                <a:spcPts val="280"/>
              </a:spcBef>
              <a:spcAft>
                <a:spcPts val="0"/>
              </a:spcAft>
              <a:buClr>
                <a:schemeClr val="dk1"/>
              </a:buClr>
              <a:buSzPts val="1400"/>
              <a:buFont typeface="Times New Roman"/>
              <a:buNone/>
              <a:defRPr sz="1400"/>
            </a:lvl4pPr>
            <a:lvl5pPr marL="2286000" lvl="4" indent="-228600" algn="l">
              <a:spcBef>
                <a:spcPts val="280"/>
              </a:spcBef>
              <a:spcAft>
                <a:spcPts val="0"/>
              </a:spcAft>
              <a:buClr>
                <a:schemeClr val="dk1"/>
              </a:buClr>
              <a:buSzPts val="1400"/>
              <a:buFont typeface="Times New Roman"/>
              <a:buNone/>
              <a:defRPr sz="1400"/>
            </a:lvl5pPr>
            <a:lvl6pPr marL="2743200" lvl="5" indent="-228600" algn="l">
              <a:spcBef>
                <a:spcPts val="280"/>
              </a:spcBef>
              <a:spcAft>
                <a:spcPts val="0"/>
              </a:spcAft>
              <a:buClr>
                <a:schemeClr val="dk1"/>
              </a:buClr>
              <a:buSzPts val="1400"/>
              <a:buFont typeface="Times New Roman"/>
              <a:buNone/>
              <a:defRPr sz="1400"/>
            </a:lvl6pPr>
            <a:lvl7pPr marL="3200400" lvl="6" indent="-228600" algn="l">
              <a:spcBef>
                <a:spcPts val="280"/>
              </a:spcBef>
              <a:spcAft>
                <a:spcPts val="0"/>
              </a:spcAft>
              <a:buClr>
                <a:schemeClr val="dk1"/>
              </a:buClr>
              <a:buSzPts val="1400"/>
              <a:buFont typeface="Times New Roman"/>
              <a:buNone/>
              <a:defRPr sz="1400"/>
            </a:lvl7pPr>
            <a:lvl8pPr marL="3657600" lvl="7" indent="-228600" algn="l">
              <a:spcBef>
                <a:spcPts val="280"/>
              </a:spcBef>
              <a:spcAft>
                <a:spcPts val="0"/>
              </a:spcAft>
              <a:buClr>
                <a:schemeClr val="dk1"/>
              </a:buClr>
              <a:buSzPts val="1400"/>
              <a:buFont typeface="Times New Roman"/>
              <a:buNone/>
              <a:defRPr sz="1400"/>
            </a:lvl8pPr>
            <a:lvl9pPr marL="4114800" lvl="8" indent="-228600" algn="l">
              <a:spcBef>
                <a:spcPts val="280"/>
              </a:spcBef>
              <a:spcAft>
                <a:spcPts val="0"/>
              </a:spcAft>
              <a:buClr>
                <a:schemeClr val="dk1"/>
              </a:buClr>
              <a:buSzPts val="1400"/>
              <a:buFont typeface="Times New Roman"/>
              <a:buNone/>
              <a:defRPr sz="1400"/>
            </a:lvl9pPr>
          </a:lstStyle>
          <a:p>
            <a:endParaRPr/>
          </a:p>
        </p:txBody>
      </p:sp>
      <p:sp>
        <p:nvSpPr>
          <p:cNvPr id="75" name="Google Shape;75;p1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1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7" name="Google Shape;77;p11"/>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9715171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78"/>
        <p:cNvGrpSpPr/>
        <p:nvPr/>
      </p:nvGrpSpPr>
      <p:grpSpPr>
        <a:xfrm>
          <a:off x="0" y="0"/>
          <a:ext cx="0" cy="0"/>
          <a:chOff x="0" y="0"/>
          <a:chExt cx="0" cy="0"/>
        </a:xfrm>
      </p:grpSpPr>
      <p:sp>
        <p:nvSpPr>
          <p:cNvPr id="79" name="Google Shape;79;p12"/>
          <p:cNvSpPr txBox="1">
            <a:spLocks noGrp="1"/>
          </p:cNvSpPr>
          <p:nvPr>
            <p:ph type="ctrTitle"/>
          </p:nvPr>
        </p:nvSpPr>
        <p:spPr>
          <a:xfrm>
            <a:off x="685800" y="2130429"/>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chemeClr val="dk1"/>
              </a:buClr>
              <a:buSzPts val="3200"/>
              <a:buFont typeface="Times New Roman"/>
              <a:buNone/>
              <a:defRPr/>
            </a:lvl1pPr>
            <a:lvl2pPr lvl="1" algn="ctr">
              <a:spcBef>
                <a:spcPts val="560"/>
              </a:spcBef>
              <a:spcAft>
                <a:spcPts val="0"/>
              </a:spcAft>
              <a:buClr>
                <a:schemeClr val="dk1"/>
              </a:buClr>
              <a:buSzPts val="2800"/>
              <a:buFont typeface="Times New Roman"/>
              <a:buNone/>
              <a:defRPr/>
            </a:lvl2pPr>
            <a:lvl3pPr lvl="2" algn="ctr">
              <a:spcBef>
                <a:spcPts val="480"/>
              </a:spcBef>
              <a:spcAft>
                <a:spcPts val="0"/>
              </a:spcAft>
              <a:buClr>
                <a:schemeClr val="dk1"/>
              </a:buClr>
              <a:buSzPts val="2400"/>
              <a:buFont typeface="Times New Roman"/>
              <a:buNone/>
              <a:defRPr/>
            </a:lvl3pPr>
            <a:lvl4pPr lvl="3" algn="ctr">
              <a:spcBef>
                <a:spcPts val="400"/>
              </a:spcBef>
              <a:spcAft>
                <a:spcPts val="0"/>
              </a:spcAft>
              <a:buClr>
                <a:schemeClr val="dk1"/>
              </a:buClr>
              <a:buSzPts val="2000"/>
              <a:buFont typeface="Times New Roman"/>
              <a:buNone/>
              <a:defRPr/>
            </a:lvl4pPr>
            <a:lvl5pPr lvl="4" algn="ctr">
              <a:spcBef>
                <a:spcPts val="400"/>
              </a:spcBef>
              <a:spcAft>
                <a:spcPts val="0"/>
              </a:spcAft>
              <a:buClr>
                <a:schemeClr val="dk1"/>
              </a:buClr>
              <a:buSzPts val="2000"/>
              <a:buFont typeface="Times New Roman"/>
              <a:buNone/>
              <a:defRPr/>
            </a:lvl5pPr>
            <a:lvl6pPr lvl="5" algn="ctr">
              <a:spcBef>
                <a:spcPts val="400"/>
              </a:spcBef>
              <a:spcAft>
                <a:spcPts val="0"/>
              </a:spcAft>
              <a:buClr>
                <a:schemeClr val="dk1"/>
              </a:buClr>
              <a:buSzPts val="2000"/>
              <a:buFont typeface="Times New Roman"/>
              <a:buNone/>
              <a:defRPr/>
            </a:lvl6pPr>
            <a:lvl7pPr lvl="6" algn="ctr">
              <a:spcBef>
                <a:spcPts val="400"/>
              </a:spcBef>
              <a:spcAft>
                <a:spcPts val="0"/>
              </a:spcAft>
              <a:buClr>
                <a:schemeClr val="dk1"/>
              </a:buClr>
              <a:buSzPts val="2000"/>
              <a:buFont typeface="Times New Roman"/>
              <a:buNone/>
              <a:defRPr/>
            </a:lvl7pPr>
            <a:lvl8pPr lvl="7" algn="ctr">
              <a:spcBef>
                <a:spcPts val="400"/>
              </a:spcBef>
              <a:spcAft>
                <a:spcPts val="0"/>
              </a:spcAft>
              <a:buClr>
                <a:schemeClr val="dk1"/>
              </a:buClr>
              <a:buSzPts val="2000"/>
              <a:buFont typeface="Times New Roman"/>
              <a:buNone/>
              <a:defRPr/>
            </a:lvl8pPr>
            <a:lvl9pPr lvl="8" algn="ctr">
              <a:spcBef>
                <a:spcPts val="400"/>
              </a:spcBef>
              <a:spcAft>
                <a:spcPts val="0"/>
              </a:spcAft>
              <a:buClr>
                <a:schemeClr val="dk1"/>
              </a:buClr>
              <a:buSzPts val="2000"/>
              <a:buFont typeface="Times New Roman"/>
              <a:buNone/>
              <a:defRPr/>
            </a:lvl9pPr>
          </a:lstStyle>
          <a:p>
            <a:endParaRPr/>
          </a:p>
        </p:txBody>
      </p:sp>
      <p:sp>
        <p:nvSpPr>
          <p:cNvPr id="81" name="Google Shape;81;p1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2" name="Google Shape;82;p1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3" name="Google Shape;83;p12"/>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8510698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17" name="Google Shape;17;p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18" name="Google Shape;18;p2"/>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7373310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 name="Google Shape;21;p3"/>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3"/>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3" name="Google Shape;23;p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4" name="Google Shape;24;p3"/>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3375253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rot="5400000">
            <a:off x="4743450" y="2381250"/>
            <a:ext cx="5486400" cy="1943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4"/>
          <p:cNvSpPr txBox="1">
            <a:spLocks noGrp="1"/>
          </p:cNvSpPr>
          <p:nvPr>
            <p:ph type="body" idx="1"/>
          </p:nvPr>
        </p:nvSpPr>
        <p:spPr>
          <a:xfrm rot="5400000">
            <a:off x="781050" y="514350"/>
            <a:ext cx="5486400" cy="56769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9" name="Google Shape;29;p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0" name="Google Shape;30;p4"/>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1889792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5"/>
          <p:cNvSpPr txBox="1">
            <a:spLocks noGrp="1"/>
          </p:cNvSpPr>
          <p:nvPr>
            <p:ph type="body" idx="1"/>
          </p:nvPr>
        </p:nvSpPr>
        <p:spPr>
          <a:xfrm rot="5400000">
            <a:off x="2514600" y="152400"/>
            <a:ext cx="4114800" cy="7772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 name="Google Shape;34;p5"/>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5" name="Google Shape;35;p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6" name="Google Shape;36;p5"/>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3227674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1792288" y="4800601"/>
            <a:ext cx="5486400" cy="566739"/>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9" name="Google Shape;39;p6"/>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Times New Roman"/>
              <a:buNone/>
              <a:defRPr sz="3200" b="0" i="0" u="none" strike="noStrike" cap="none">
                <a:solidFill>
                  <a:schemeClr val="dk1"/>
                </a:solidFill>
                <a:latin typeface="Times New Roman"/>
                <a:ea typeface="Times New Roman"/>
                <a:cs typeface="Times New Roman"/>
                <a:sym typeface="Times New Roman"/>
              </a:defRPr>
            </a:lvl1pPr>
            <a:lvl2pPr marR="0" lvl="1" algn="l" rtl="0">
              <a:spcBef>
                <a:spcPts val="560"/>
              </a:spcBef>
              <a:spcAft>
                <a:spcPts val="0"/>
              </a:spcAft>
              <a:buClr>
                <a:schemeClr val="dk1"/>
              </a:buClr>
              <a:buSzPts val="2800"/>
              <a:buFont typeface="Times New Roman"/>
              <a:buNone/>
              <a:defRPr sz="2800" b="0" i="0" u="none" strike="noStrike" cap="none">
                <a:solidFill>
                  <a:schemeClr val="dk1"/>
                </a:solidFill>
                <a:latin typeface="Times New Roman"/>
                <a:ea typeface="Times New Roman"/>
                <a:cs typeface="Times New Roman"/>
                <a:sym typeface="Times New Roman"/>
              </a:defRPr>
            </a:lvl2pPr>
            <a:lvl3pPr marR="0" lvl="2" algn="l" rtl="0">
              <a:spcBef>
                <a:spcPts val="480"/>
              </a:spcBef>
              <a:spcAft>
                <a:spcPts val="0"/>
              </a:spcAft>
              <a:buClr>
                <a:schemeClr val="dk1"/>
              </a:buClr>
              <a:buSzPts val="2400"/>
              <a:buFont typeface="Times New Roman"/>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4pPr>
            <a:lvl5pPr marR="0" lvl="4"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5pPr>
            <a:lvl6pPr marR="0" lvl="5"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6pPr>
            <a:lvl7pPr marR="0" lvl="6"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7pPr>
            <a:lvl8pPr marR="0" lvl="7"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8pPr>
            <a:lvl9pPr marR="0" lvl="8"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40" name="Google Shape;40;p6"/>
          <p:cNvSpPr txBox="1">
            <a:spLocks noGrp="1"/>
          </p:cNvSpPr>
          <p:nvPr>
            <p:ph type="body" idx="1"/>
          </p:nvPr>
        </p:nvSpPr>
        <p:spPr>
          <a:xfrm>
            <a:off x="1792288" y="5367341"/>
            <a:ext cx="5486400" cy="8048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200"/>
              </a:spcBef>
              <a:spcAft>
                <a:spcPts val="0"/>
              </a:spcAft>
              <a:buClr>
                <a:schemeClr val="dk1"/>
              </a:buClr>
              <a:buSzPts val="1000"/>
              <a:buFont typeface="Times New Roman"/>
              <a:buNone/>
              <a:defRPr sz="1000"/>
            </a:lvl3pPr>
            <a:lvl4pPr marL="1828800" lvl="3" indent="-228600" algn="l">
              <a:spcBef>
                <a:spcPts val="180"/>
              </a:spcBef>
              <a:spcAft>
                <a:spcPts val="0"/>
              </a:spcAft>
              <a:buClr>
                <a:schemeClr val="dk1"/>
              </a:buClr>
              <a:buSzPts val="900"/>
              <a:buFont typeface="Times New Roman"/>
              <a:buNone/>
              <a:defRPr sz="900"/>
            </a:lvl4pPr>
            <a:lvl5pPr marL="2286000" lvl="4" indent="-228600" algn="l">
              <a:spcBef>
                <a:spcPts val="180"/>
              </a:spcBef>
              <a:spcAft>
                <a:spcPts val="0"/>
              </a:spcAft>
              <a:buClr>
                <a:schemeClr val="dk1"/>
              </a:buClr>
              <a:buSzPts val="900"/>
              <a:buFont typeface="Times New Roman"/>
              <a:buNone/>
              <a:defRPr sz="900"/>
            </a:lvl5pPr>
            <a:lvl6pPr marL="2743200" lvl="5" indent="-228600" algn="l">
              <a:spcBef>
                <a:spcPts val="180"/>
              </a:spcBef>
              <a:spcAft>
                <a:spcPts val="0"/>
              </a:spcAft>
              <a:buClr>
                <a:schemeClr val="dk1"/>
              </a:buClr>
              <a:buSzPts val="900"/>
              <a:buFont typeface="Times New Roman"/>
              <a:buNone/>
              <a:defRPr sz="900"/>
            </a:lvl6pPr>
            <a:lvl7pPr marL="3200400" lvl="6" indent="-228600" algn="l">
              <a:spcBef>
                <a:spcPts val="180"/>
              </a:spcBef>
              <a:spcAft>
                <a:spcPts val="0"/>
              </a:spcAft>
              <a:buClr>
                <a:schemeClr val="dk1"/>
              </a:buClr>
              <a:buSzPts val="900"/>
              <a:buFont typeface="Times New Roman"/>
              <a:buNone/>
              <a:defRPr sz="900"/>
            </a:lvl7pPr>
            <a:lvl8pPr marL="3657600" lvl="7" indent="-228600" algn="l">
              <a:spcBef>
                <a:spcPts val="180"/>
              </a:spcBef>
              <a:spcAft>
                <a:spcPts val="0"/>
              </a:spcAft>
              <a:buClr>
                <a:schemeClr val="dk1"/>
              </a:buClr>
              <a:buSzPts val="900"/>
              <a:buFont typeface="Times New Roman"/>
              <a:buNone/>
              <a:defRPr sz="900"/>
            </a:lvl8pPr>
            <a:lvl9pPr marL="4114800" lvl="8" indent="-228600" algn="l">
              <a:spcBef>
                <a:spcPts val="180"/>
              </a:spcBef>
              <a:spcAft>
                <a:spcPts val="0"/>
              </a:spcAft>
              <a:buClr>
                <a:schemeClr val="dk1"/>
              </a:buClr>
              <a:buSzPts val="900"/>
              <a:buFont typeface="Times New Roman"/>
              <a:buNone/>
              <a:defRPr sz="900"/>
            </a:lvl9pPr>
          </a:lstStyle>
          <a:p>
            <a:endParaRPr/>
          </a:p>
        </p:txBody>
      </p:sp>
      <p:sp>
        <p:nvSpPr>
          <p:cNvPr id="41" name="Google Shape;41;p6"/>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2" name="Google Shape;42;p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3" name="Google Shape;43;p6"/>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35091884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457206" y="273049"/>
            <a:ext cx="3008313" cy="116205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3575050" y="273054"/>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Times New Roman"/>
              <a:buChar char="•"/>
              <a:defRPr sz="3200"/>
            </a:lvl1pPr>
            <a:lvl2pPr marL="914400" lvl="1" indent="-406400" algn="l">
              <a:spcBef>
                <a:spcPts val="560"/>
              </a:spcBef>
              <a:spcAft>
                <a:spcPts val="0"/>
              </a:spcAft>
              <a:buClr>
                <a:schemeClr val="dk1"/>
              </a:buClr>
              <a:buSzPts val="2800"/>
              <a:buFont typeface="Times New Roman"/>
              <a:buChar char="–"/>
              <a:defRPr sz="2800"/>
            </a:lvl2pPr>
            <a:lvl3pPr marL="1371600" lvl="2" indent="-381000" algn="l">
              <a:spcBef>
                <a:spcPts val="480"/>
              </a:spcBef>
              <a:spcAft>
                <a:spcPts val="0"/>
              </a:spcAft>
              <a:buClr>
                <a:schemeClr val="dk1"/>
              </a:buClr>
              <a:buSzPts val="2400"/>
              <a:buFont typeface="Times New Roman"/>
              <a:buChar char="•"/>
              <a:defRPr sz="2400"/>
            </a:lvl3pPr>
            <a:lvl4pPr marL="1828800" lvl="3" indent="-355600" algn="l">
              <a:spcBef>
                <a:spcPts val="400"/>
              </a:spcBef>
              <a:spcAft>
                <a:spcPts val="0"/>
              </a:spcAft>
              <a:buClr>
                <a:schemeClr val="dk1"/>
              </a:buClr>
              <a:buSzPts val="2000"/>
              <a:buFont typeface="Times New Roman"/>
              <a:buChar char="–"/>
              <a:defRPr sz="2000"/>
            </a:lvl4pPr>
            <a:lvl5pPr marL="2286000" lvl="4" indent="-355600" algn="l">
              <a:spcBef>
                <a:spcPts val="400"/>
              </a:spcBef>
              <a:spcAft>
                <a:spcPts val="0"/>
              </a:spcAft>
              <a:buClr>
                <a:schemeClr val="dk1"/>
              </a:buClr>
              <a:buSzPts val="2000"/>
              <a:buFont typeface="Times New Roman"/>
              <a:buChar char="»"/>
              <a:defRPr sz="2000"/>
            </a:lvl5pPr>
            <a:lvl6pPr marL="2743200" lvl="5" indent="-355600" algn="l">
              <a:spcBef>
                <a:spcPts val="400"/>
              </a:spcBef>
              <a:spcAft>
                <a:spcPts val="0"/>
              </a:spcAft>
              <a:buClr>
                <a:schemeClr val="dk1"/>
              </a:buClr>
              <a:buSzPts val="2000"/>
              <a:buFont typeface="Times New Roman"/>
              <a:buChar char="»"/>
              <a:defRPr sz="2000"/>
            </a:lvl6pPr>
            <a:lvl7pPr marL="3200400" lvl="6" indent="-355600" algn="l">
              <a:spcBef>
                <a:spcPts val="400"/>
              </a:spcBef>
              <a:spcAft>
                <a:spcPts val="0"/>
              </a:spcAft>
              <a:buClr>
                <a:schemeClr val="dk1"/>
              </a:buClr>
              <a:buSzPts val="2000"/>
              <a:buFont typeface="Times New Roman"/>
              <a:buChar char="»"/>
              <a:defRPr sz="2000"/>
            </a:lvl7pPr>
            <a:lvl8pPr marL="3657600" lvl="7" indent="-355600" algn="l">
              <a:spcBef>
                <a:spcPts val="400"/>
              </a:spcBef>
              <a:spcAft>
                <a:spcPts val="0"/>
              </a:spcAft>
              <a:buClr>
                <a:schemeClr val="dk1"/>
              </a:buClr>
              <a:buSzPts val="2000"/>
              <a:buFont typeface="Times New Roman"/>
              <a:buChar char="»"/>
              <a:defRPr sz="2000"/>
            </a:lvl8pPr>
            <a:lvl9pPr marL="4114800" lvl="8" indent="-355600" algn="l">
              <a:spcBef>
                <a:spcPts val="400"/>
              </a:spcBef>
              <a:spcAft>
                <a:spcPts val="0"/>
              </a:spcAft>
              <a:buClr>
                <a:schemeClr val="dk1"/>
              </a:buClr>
              <a:buSzPts val="2000"/>
              <a:buFont typeface="Times New Roman"/>
              <a:buChar char="»"/>
              <a:defRPr sz="2000"/>
            </a:lvl9pPr>
          </a:lstStyle>
          <a:p>
            <a:endParaRPr/>
          </a:p>
        </p:txBody>
      </p:sp>
      <p:sp>
        <p:nvSpPr>
          <p:cNvPr id="47" name="Google Shape;47;p7"/>
          <p:cNvSpPr txBox="1">
            <a:spLocks noGrp="1"/>
          </p:cNvSpPr>
          <p:nvPr>
            <p:ph type="body" idx="2"/>
          </p:nvPr>
        </p:nvSpPr>
        <p:spPr>
          <a:xfrm>
            <a:off x="457206" y="1435104"/>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200"/>
              </a:spcBef>
              <a:spcAft>
                <a:spcPts val="0"/>
              </a:spcAft>
              <a:buClr>
                <a:schemeClr val="dk1"/>
              </a:buClr>
              <a:buSzPts val="1000"/>
              <a:buFont typeface="Times New Roman"/>
              <a:buNone/>
              <a:defRPr sz="1000"/>
            </a:lvl3pPr>
            <a:lvl4pPr marL="1828800" lvl="3" indent="-228600" algn="l">
              <a:spcBef>
                <a:spcPts val="180"/>
              </a:spcBef>
              <a:spcAft>
                <a:spcPts val="0"/>
              </a:spcAft>
              <a:buClr>
                <a:schemeClr val="dk1"/>
              </a:buClr>
              <a:buSzPts val="900"/>
              <a:buFont typeface="Times New Roman"/>
              <a:buNone/>
              <a:defRPr sz="900"/>
            </a:lvl4pPr>
            <a:lvl5pPr marL="2286000" lvl="4" indent="-228600" algn="l">
              <a:spcBef>
                <a:spcPts val="180"/>
              </a:spcBef>
              <a:spcAft>
                <a:spcPts val="0"/>
              </a:spcAft>
              <a:buClr>
                <a:schemeClr val="dk1"/>
              </a:buClr>
              <a:buSzPts val="900"/>
              <a:buFont typeface="Times New Roman"/>
              <a:buNone/>
              <a:defRPr sz="900"/>
            </a:lvl5pPr>
            <a:lvl6pPr marL="2743200" lvl="5" indent="-228600" algn="l">
              <a:spcBef>
                <a:spcPts val="180"/>
              </a:spcBef>
              <a:spcAft>
                <a:spcPts val="0"/>
              </a:spcAft>
              <a:buClr>
                <a:schemeClr val="dk1"/>
              </a:buClr>
              <a:buSzPts val="900"/>
              <a:buFont typeface="Times New Roman"/>
              <a:buNone/>
              <a:defRPr sz="900"/>
            </a:lvl6pPr>
            <a:lvl7pPr marL="3200400" lvl="6" indent="-228600" algn="l">
              <a:spcBef>
                <a:spcPts val="180"/>
              </a:spcBef>
              <a:spcAft>
                <a:spcPts val="0"/>
              </a:spcAft>
              <a:buClr>
                <a:schemeClr val="dk1"/>
              </a:buClr>
              <a:buSzPts val="900"/>
              <a:buFont typeface="Times New Roman"/>
              <a:buNone/>
              <a:defRPr sz="900"/>
            </a:lvl7pPr>
            <a:lvl8pPr marL="3657600" lvl="7" indent="-228600" algn="l">
              <a:spcBef>
                <a:spcPts val="180"/>
              </a:spcBef>
              <a:spcAft>
                <a:spcPts val="0"/>
              </a:spcAft>
              <a:buClr>
                <a:schemeClr val="dk1"/>
              </a:buClr>
              <a:buSzPts val="900"/>
              <a:buFont typeface="Times New Roman"/>
              <a:buNone/>
              <a:defRPr sz="900"/>
            </a:lvl8pPr>
            <a:lvl9pPr marL="4114800" lvl="8" indent="-228600" algn="l">
              <a:spcBef>
                <a:spcPts val="180"/>
              </a:spcBef>
              <a:spcAft>
                <a:spcPts val="0"/>
              </a:spcAft>
              <a:buClr>
                <a:schemeClr val="dk1"/>
              </a:buClr>
              <a:buSzPts val="900"/>
              <a:buFont typeface="Times New Roman"/>
              <a:buNone/>
              <a:defRPr sz="900"/>
            </a:lvl9pPr>
          </a:lstStyle>
          <a:p>
            <a:endParaRPr/>
          </a:p>
        </p:txBody>
      </p:sp>
      <p:sp>
        <p:nvSpPr>
          <p:cNvPr id="48" name="Google Shape;48;p7"/>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9" name="Google Shape;49;p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0" name="Google Shape;50;p7"/>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8993429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1"/>
        <p:cNvGrpSpPr/>
        <p:nvPr/>
      </p:nvGrpSpPr>
      <p:grpSpPr>
        <a:xfrm>
          <a:off x="0" y="0"/>
          <a:ext cx="0" cy="0"/>
          <a:chOff x="0" y="0"/>
          <a:chExt cx="0" cy="0"/>
        </a:xfrm>
      </p:grpSpPr>
      <p:sp>
        <p:nvSpPr>
          <p:cNvPr id="52" name="Google Shape;52;p8"/>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 name="Google Shape;53;p8"/>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4" name="Google Shape;54;p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5" name="Google Shape;55;p8"/>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24698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22836721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8" name="Google Shape;58;p9"/>
          <p:cNvSpPr txBox="1">
            <a:spLocks noGrp="1"/>
          </p:cNvSpPr>
          <p:nvPr>
            <p:ph type="body" idx="1"/>
          </p:nvPr>
        </p:nvSpPr>
        <p:spPr>
          <a:xfrm>
            <a:off x="457200" y="1535113"/>
            <a:ext cx="4040188" cy="63976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Times New Roman"/>
              <a:buNone/>
              <a:defRPr sz="24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60"/>
              </a:spcBef>
              <a:spcAft>
                <a:spcPts val="0"/>
              </a:spcAft>
              <a:buClr>
                <a:schemeClr val="dk1"/>
              </a:buClr>
              <a:buSzPts val="1800"/>
              <a:buFont typeface="Times New Roman"/>
              <a:buNone/>
              <a:defRPr sz="1800" b="1"/>
            </a:lvl3pPr>
            <a:lvl4pPr marL="1828800" lvl="3" indent="-228600" algn="l">
              <a:spcBef>
                <a:spcPts val="320"/>
              </a:spcBef>
              <a:spcAft>
                <a:spcPts val="0"/>
              </a:spcAft>
              <a:buClr>
                <a:schemeClr val="dk1"/>
              </a:buClr>
              <a:buSzPts val="1600"/>
              <a:buFont typeface="Times New Roman"/>
              <a:buNone/>
              <a:defRPr sz="1600" b="1"/>
            </a:lvl4pPr>
            <a:lvl5pPr marL="2286000" lvl="4" indent="-228600" algn="l">
              <a:spcBef>
                <a:spcPts val="320"/>
              </a:spcBef>
              <a:spcAft>
                <a:spcPts val="0"/>
              </a:spcAft>
              <a:buClr>
                <a:schemeClr val="dk1"/>
              </a:buClr>
              <a:buSzPts val="1600"/>
              <a:buFont typeface="Times New Roman"/>
              <a:buNone/>
              <a:defRPr sz="1600" b="1"/>
            </a:lvl5pPr>
            <a:lvl6pPr marL="2743200" lvl="5" indent="-228600" algn="l">
              <a:spcBef>
                <a:spcPts val="320"/>
              </a:spcBef>
              <a:spcAft>
                <a:spcPts val="0"/>
              </a:spcAft>
              <a:buClr>
                <a:schemeClr val="dk1"/>
              </a:buClr>
              <a:buSzPts val="1600"/>
              <a:buFont typeface="Times New Roman"/>
              <a:buNone/>
              <a:defRPr sz="1600" b="1"/>
            </a:lvl6pPr>
            <a:lvl7pPr marL="3200400" lvl="6" indent="-228600" algn="l">
              <a:spcBef>
                <a:spcPts val="320"/>
              </a:spcBef>
              <a:spcAft>
                <a:spcPts val="0"/>
              </a:spcAft>
              <a:buClr>
                <a:schemeClr val="dk1"/>
              </a:buClr>
              <a:buSzPts val="1600"/>
              <a:buFont typeface="Times New Roman"/>
              <a:buNone/>
              <a:defRPr sz="1600" b="1"/>
            </a:lvl7pPr>
            <a:lvl8pPr marL="3657600" lvl="7" indent="-228600" algn="l">
              <a:spcBef>
                <a:spcPts val="320"/>
              </a:spcBef>
              <a:spcAft>
                <a:spcPts val="0"/>
              </a:spcAft>
              <a:buClr>
                <a:schemeClr val="dk1"/>
              </a:buClr>
              <a:buSzPts val="1600"/>
              <a:buFont typeface="Times New Roman"/>
              <a:buNone/>
              <a:defRPr sz="1600" b="1"/>
            </a:lvl8pPr>
            <a:lvl9pPr marL="4114800" lvl="8" indent="-228600" algn="l">
              <a:spcBef>
                <a:spcPts val="320"/>
              </a:spcBef>
              <a:spcAft>
                <a:spcPts val="0"/>
              </a:spcAft>
              <a:buClr>
                <a:schemeClr val="dk1"/>
              </a:buClr>
              <a:buSzPts val="1600"/>
              <a:buFont typeface="Times New Roman"/>
              <a:buNone/>
              <a:defRPr sz="1600" b="1"/>
            </a:lvl9pPr>
          </a:lstStyle>
          <a:p>
            <a:endParaRPr/>
          </a:p>
        </p:txBody>
      </p:sp>
      <p:sp>
        <p:nvSpPr>
          <p:cNvPr id="59" name="Google Shape;59;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Times New Roman"/>
              <a:buChar char="•"/>
              <a:defRPr sz="2400"/>
            </a:lvl1pPr>
            <a:lvl2pPr marL="914400" lvl="1" indent="-355600" algn="l">
              <a:spcBef>
                <a:spcPts val="400"/>
              </a:spcBef>
              <a:spcAft>
                <a:spcPts val="0"/>
              </a:spcAft>
              <a:buClr>
                <a:schemeClr val="dk1"/>
              </a:buClr>
              <a:buSzPts val="2000"/>
              <a:buFont typeface="Times New Roman"/>
              <a:buChar char="–"/>
              <a:defRPr sz="2000"/>
            </a:lvl2pPr>
            <a:lvl3pPr marL="1371600" lvl="2" indent="-342900" algn="l">
              <a:spcBef>
                <a:spcPts val="360"/>
              </a:spcBef>
              <a:spcAft>
                <a:spcPts val="0"/>
              </a:spcAft>
              <a:buClr>
                <a:schemeClr val="dk1"/>
              </a:buClr>
              <a:buSzPts val="1800"/>
              <a:buFont typeface="Times New Roman"/>
              <a:buChar char="•"/>
              <a:defRPr sz="1800"/>
            </a:lvl3pPr>
            <a:lvl4pPr marL="1828800" lvl="3" indent="-330200" algn="l">
              <a:spcBef>
                <a:spcPts val="320"/>
              </a:spcBef>
              <a:spcAft>
                <a:spcPts val="0"/>
              </a:spcAft>
              <a:buClr>
                <a:schemeClr val="dk1"/>
              </a:buClr>
              <a:buSzPts val="1600"/>
              <a:buFont typeface="Times New Roman"/>
              <a:buChar char="–"/>
              <a:defRPr sz="1600"/>
            </a:lvl4pPr>
            <a:lvl5pPr marL="2286000" lvl="4" indent="-330200" algn="l">
              <a:spcBef>
                <a:spcPts val="320"/>
              </a:spcBef>
              <a:spcAft>
                <a:spcPts val="0"/>
              </a:spcAft>
              <a:buClr>
                <a:schemeClr val="dk1"/>
              </a:buClr>
              <a:buSzPts val="1600"/>
              <a:buFont typeface="Times New Roman"/>
              <a:buChar char="»"/>
              <a:defRPr sz="1600"/>
            </a:lvl5pPr>
            <a:lvl6pPr marL="2743200" lvl="5" indent="-330200" algn="l">
              <a:spcBef>
                <a:spcPts val="320"/>
              </a:spcBef>
              <a:spcAft>
                <a:spcPts val="0"/>
              </a:spcAft>
              <a:buClr>
                <a:schemeClr val="dk1"/>
              </a:buClr>
              <a:buSzPts val="1600"/>
              <a:buFont typeface="Times New Roman"/>
              <a:buChar char="»"/>
              <a:defRPr sz="1600"/>
            </a:lvl6pPr>
            <a:lvl7pPr marL="3200400" lvl="6" indent="-330200" algn="l">
              <a:spcBef>
                <a:spcPts val="320"/>
              </a:spcBef>
              <a:spcAft>
                <a:spcPts val="0"/>
              </a:spcAft>
              <a:buClr>
                <a:schemeClr val="dk1"/>
              </a:buClr>
              <a:buSzPts val="1600"/>
              <a:buFont typeface="Times New Roman"/>
              <a:buChar char="»"/>
              <a:defRPr sz="1600"/>
            </a:lvl7pPr>
            <a:lvl8pPr marL="3657600" lvl="7" indent="-330200" algn="l">
              <a:spcBef>
                <a:spcPts val="320"/>
              </a:spcBef>
              <a:spcAft>
                <a:spcPts val="0"/>
              </a:spcAft>
              <a:buClr>
                <a:schemeClr val="dk1"/>
              </a:buClr>
              <a:buSzPts val="1600"/>
              <a:buFont typeface="Times New Roman"/>
              <a:buChar char="»"/>
              <a:defRPr sz="1600"/>
            </a:lvl8pPr>
            <a:lvl9pPr marL="4114800" lvl="8" indent="-330200" algn="l">
              <a:spcBef>
                <a:spcPts val="320"/>
              </a:spcBef>
              <a:spcAft>
                <a:spcPts val="0"/>
              </a:spcAft>
              <a:buClr>
                <a:schemeClr val="dk1"/>
              </a:buClr>
              <a:buSzPts val="1600"/>
              <a:buFont typeface="Times New Roman"/>
              <a:buChar char="»"/>
              <a:defRPr sz="1600"/>
            </a:lvl9pPr>
          </a:lstStyle>
          <a:p>
            <a:endParaRPr/>
          </a:p>
        </p:txBody>
      </p:sp>
      <p:sp>
        <p:nvSpPr>
          <p:cNvPr id="60" name="Google Shape;60;p9"/>
          <p:cNvSpPr txBox="1">
            <a:spLocks noGrp="1"/>
          </p:cNvSpPr>
          <p:nvPr>
            <p:ph type="body" idx="3"/>
          </p:nvPr>
        </p:nvSpPr>
        <p:spPr>
          <a:xfrm>
            <a:off x="4645031" y="1535113"/>
            <a:ext cx="4041775" cy="63976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Times New Roman"/>
              <a:buNone/>
              <a:defRPr sz="24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60"/>
              </a:spcBef>
              <a:spcAft>
                <a:spcPts val="0"/>
              </a:spcAft>
              <a:buClr>
                <a:schemeClr val="dk1"/>
              </a:buClr>
              <a:buSzPts val="1800"/>
              <a:buFont typeface="Times New Roman"/>
              <a:buNone/>
              <a:defRPr sz="1800" b="1"/>
            </a:lvl3pPr>
            <a:lvl4pPr marL="1828800" lvl="3" indent="-228600" algn="l">
              <a:spcBef>
                <a:spcPts val="320"/>
              </a:spcBef>
              <a:spcAft>
                <a:spcPts val="0"/>
              </a:spcAft>
              <a:buClr>
                <a:schemeClr val="dk1"/>
              </a:buClr>
              <a:buSzPts val="1600"/>
              <a:buFont typeface="Times New Roman"/>
              <a:buNone/>
              <a:defRPr sz="1600" b="1"/>
            </a:lvl4pPr>
            <a:lvl5pPr marL="2286000" lvl="4" indent="-228600" algn="l">
              <a:spcBef>
                <a:spcPts val="320"/>
              </a:spcBef>
              <a:spcAft>
                <a:spcPts val="0"/>
              </a:spcAft>
              <a:buClr>
                <a:schemeClr val="dk1"/>
              </a:buClr>
              <a:buSzPts val="1600"/>
              <a:buFont typeface="Times New Roman"/>
              <a:buNone/>
              <a:defRPr sz="1600" b="1"/>
            </a:lvl5pPr>
            <a:lvl6pPr marL="2743200" lvl="5" indent="-228600" algn="l">
              <a:spcBef>
                <a:spcPts val="320"/>
              </a:spcBef>
              <a:spcAft>
                <a:spcPts val="0"/>
              </a:spcAft>
              <a:buClr>
                <a:schemeClr val="dk1"/>
              </a:buClr>
              <a:buSzPts val="1600"/>
              <a:buFont typeface="Times New Roman"/>
              <a:buNone/>
              <a:defRPr sz="1600" b="1"/>
            </a:lvl6pPr>
            <a:lvl7pPr marL="3200400" lvl="6" indent="-228600" algn="l">
              <a:spcBef>
                <a:spcPts val="320"/>
              </a:spcBef>
              <a:spcAft>
                <a:spcPts val="0"/>
              </a:spcAft>
              <a:buClr>
                <a:schemeClr val="dk1"/>
              </a:buClr>
              <a:buSzPts val="1600"/>
              <a:buFont typeface="Times New Roman"/>
              <a:buNone/>
              <a:defRPr sz="1600" b="1"/>
            </a:lvl7pPr>
            <a:lvl8pPr marL="3657600" lvl="7" indent="-228600" algn="l">
              <a:spcBef>
                <a:spcPts val="320"/>
              </a:spcBef>
              <a:spcAft>
                <a:spcPts val="0"/>
              </a:spcAft>
              <a:buClr>
                <a:schemeClr val="dk1"/>
              </a:buClr>
              <a:buSzPts val="1600"/>
              <a:buFont typeface="Times New Roman"/>
              <a:buNone/>
              <a:defRPr sz="1600" b="1"/>
            </a:lvl8pPr>
            <a:lvl9pPr marL="4114800" lvl="8" indent="-228600" algn="l">
              <a:spcBef>
                <a:spcPts val="320"/>
              </a:spcBef>
              <a:spcAft>
                <a:spcPts val="0"/>
              </a:spcAft>
              <a:buClr>
                <a:schemeClr val="dk1"/>
              </a:buClr>
              <a:buSzPts val="1600"/>
              <a:buFont typeface="Times New Roman"/>
              <a:buNone/>
              <a:defRPr sz="1600" b="1"/>
            </a:lvl9pPr>
          </a:lstStyle>
          <a:p>
            <a:endParaRPr/>
          </a:p>
        </p:txBody>
      </p:sp>
      <p:sp>
        <p:nvSpPr>
          <p:cNvPr id="61" name="Google Shape;61;p9"/>
          <p:cNvSpPr txBox="1">
            <a:spLocks noGrp="1"/>
          </p:cNvSpPr>
          <p:nvPr>
            <p:ph type="body" idx="4"/>
          </p:nvPr>
        </p:nvSpPr>
        <p:spPr>
          <a:xfrm>
            <a:off x="4645031"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Times New Roman"/>
              <a:buChar char="•"/>
              <a:defRPr sz="2400"/>
            </a:lvl1pPr>
            <a:lvl2pPr marL="914400" lvl="1" indent="-355600" algn="l">
              <a:spcBef>
                <a:spcPts val="400"/>
              </a:spcBef>
              <a:spcAft>
                <a:spcPts val="0"/>
              </a:spcAft>
              <a:buClr>
                <a:schemeClr val="dk1"/>
              </a:buClr>
              <a:buSzPts val="2000"/>
              <a:buFont typeface="Times New Roman"/>
              <a:buChar char="–"/>
              <a:defRPr sz="2000"/>
            </a:lvl2pPr>
            <a:lvl3pPr marL="1371600" lvl="2" indent="-342900" algn="l">
              <a:spcBef>
                <a:spcPts val="360"/>
              </a:spcBef>
              <a:spcAft>
                <a:spcPts val="0"/>
              </a:spcAft>
              <a:buClr>
                <a:schemeClr val="dk1"/>
              </a:buClr>
              <a:buSzPts val="1800"/>
              <a:buFont typeface="Times New Roman"/>
              <a:buChar char="•"/>
              <a:defRPr sz="1800"/>
            </a:lvl3pPr>
            <a:lvl4pPr marL="1828800" lvl="3" indent="-330200" algn="l">
              <a:spcBef>
                <a:spcPts val="320"/>
              </a:spcBef>
              <a:spcAft>
                <a:spcPts val="0"/>
              </a:spcAft>
              <a:buClr>
                <a:schemeClr val="dk1"/>
              </a:buClr>
              <a:buSzPts val="1600"/>
              <a:buFont typeface="Times New Roman"/>
              <a:buChar char="–"/>
              <a:defRPr sz="1600"/>
            </a:lvl4pPr>
            <a:lvl5pPr marL="2286000" lvl="4" indent="-330200" algn="l">
              <a:spcBef>
                <a:spcPts val="320"/>
              </a:spcBef>
              <a:spcAft>
                <a:spcPts val="0"/>
              </a:spcAft>
              <a:buClr>
                <a:schemeClr val="dk1"/>
              </a:buClr>
              <a:buSzPts val="1600"/>
              <a:buFont typeface="Times New Roman"/>
              <a:buChar char="»"/>
              <a:defRPr sz="1600"/>
            </a:lvl5pPr>
            <a:lvl6pPr marL="2743200" lvl="5" indent="-330200" algn="l">
              <a:spcBef>
                <a:spcPts val="320"/>
              </a:spcBef>
              <a:spcAft>
                <a:spcPts val="0"/>
              </a:spcAft>
              <a:buClr>
                <a:schemeClr val="dk1"/>
              </a:buClr>
              <a:buSzPts val="1600"/>
              <a:buFont typeface="Times New Roman"/>
              <a:buChar char="»"/>
              <a:defRPr sz="1600"/>
            </a:lvl6pPr>
            <a:lvl7pPr marL="3200400" lvl="6" indent="-330200" algn="l">
              <a:spcBef>
                <a:spcPts val="320"/>
              </a:spcBef>
              <a:spcAft>
                <a:spcPts val="0"/>
              </a:spcAft>
              <a:buClr>
                <a:schemeClr val="dk1"/>
              </a:buClr>
              <a:buSzPts val="1600"/>
              <a:buFont typeface="Times New Roman"/>
              <a:buChar char="»"/>
              <a:defRPr sz="1600"/>
            </a:lvl7pPr>
            <a:lvl8pPr marL="3657600" lvl="7" indent="-330200" algn="l">
              <a:spcBef>
                <a:spcPts val="320"/>
              </a:spcBef>
              <a:spcAft>
                <a:spcPts val="0"/>
              </a:spcAft>
              <a:buClr>
                <a:schemeClr val="dk1"/>
              </a:buClr>
              <a:buSzPts val="1600"/>
              <a:buFont typeface="Times New Roman"/>
              <a:buChar char="»"/>
              <a:defRPr sz="1600"/>
            </a:lvl8pPr>
            <a:lvl9pPr marL="4114800" lvl="8" indent="-330200" algn="l">
              <a:spcBef>
                <a:spcPts val="320"/>
              </a:spcBef>
              <a:spcAft>
                <a:spcPts val="0"/>
              </a:spcAft>
              <a:buClr>
                <a:schemeClr val="dk1"/>
              </a:buClr>
              <a:buSzPts val="1600"/>
              <a:buFont typeface="Times New Roman"/>
              <a:buChar char="»"/>
              <a:defRPr sz="1600"/>
            </a:lvl9pPr>
          </a:lstStyle>
          <a:p>
            <a:endParaRPr/>
          </a:p>
        </p:txBody>
      </p:sp>
      <p:sp>
        <p:nvSpPr>
          <p:cNvPr id="62" name="Google Shape;62;p9"/>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3" name="Google Shape;63;p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4" name="Google Shape;64;p9"/>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7728447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0"/>
          <p:cNvSpPr txBox="1">
            <a:spLocks noGrp="1"/>
          </p:cNvSpPr>
          <p:nvPr>
            <p:ph type="body" idx="1"/>
          </p:nvPr>
        </p:nvSpPr>
        <p:spPr>
          <a:xfrm>
            <a:off x="6858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81000" algn="l">
              <a:spcBef>
                <a:spcPts val="480"/>
              </a:spcBef>
              <a:spcAft>
                <a:spcPts val="0"/>
              </a:spcAft>
              <a:buClr>
                <a:schemeClr val="dk1"/>
              </a:buClr>
              <a:buSzPts val="2400"/>
              <a:buFont typeface="Times New Roman"/>
              <a:buChar char="–"/>
              <a:defRPr sz="2400"/>
            </a:lvl2pPr>
            <a:lvl3pPr marL="1371600" lvl="2" indent="-355600" algn="l">
              <a:spcBef>
                <a:spcPts val="400"/>
              </a:spcBef>
              <a:spcAft>
                <a:spcPts val="0"/>
              </a:spcAft>
              <a:buClr>
                <a:schemeClr val="dk1"/>
              </a:buClr>
              <a:buSzPts val="2000"/>
              <a:buFont typeface="Times New Roman"/>
              <a:buChar char="•"/>
              <a:defRPr sz="2000"/>
            </a:lvl3pPr>
            <a:lvl4pPr marL="1828800" lvl="3" indent="-342900" algn="l">
              <a:spcBef>
                <a:spcPts val="360"/>
              </a:spcBef>
              <a:spcAft>
                <a:spcPts val="0"/>
              </a:spcAft>
              <a:buClr>
                <a:schemeClr val="dk1"/>
              </a:buClr>
              <a:buSzPts val="1800"/>
              <a:buFont typeface="Times New Roman"/>
              <a:buChar char="–"/>
              <a:defRPr sz="1800"/>
            </a:lvl4pPr>
            <a:lvl5pPr marL="2286000" lvl="4" indent="-342900" algn="l">
              <a:spcBef>
                <a:spcPts val="360"/>
              </a:spcBef>
              <a:spcAft>
                <a:spcPts val="0"/>
              </a:spcAft>
              <a:buClr>
                <a:schemeClr val="dk1"/>
              </a:buClr>
              <a:buSzPts val="1800"/>
              <a:buFont typeface="Times New Roman"/>
              <a:buChar char="»"/>
              <a:defRPr sz="1800"/>
            </a:lvl5pPr>
            <a:lvl6pPr marL="2743200" lvl="5" indent="-342900" algn="l">
              <a:spcBef>
                <a:spcPts val="360"/>
              </a:spcBef>
              <a:spcAft>
                <a:spcPts val="0"/>
              </a:spcAft>
              <a:buClr>
                <a:schemeClr val="dk1"/>
              </a:buClr>
              <a:buSzPts val="1800"/>
              <a:buFont typeface="Times New Roman"/>
              <a:buChar char="»"/>
              <a:defRPr sz="1800"/>
            </a:lvl6pPr>
            <a:lvl7pPr marL="3200400" lvl="6" indent="-342900" algn="l">
              <a:spcBef>
                <a:spcPts val="360"/>
              </a:spcBef>
              <a:spcAft>
                <a:spcPts val="0"/>
              </a:spcAft>
              <a:buClr>
                <a:schemeClr val="dk1"/>
              </a:buClr>
              <a:buSzPts val="1800"/>
              <a:buFont typeface="Times New Roman"/>
              <a:buChar char="»"/>
              <a:defRPr sz="1800"/>
            </a:lvl7pPr>
            <a:lvl8pPr marL="3657600" lvl="7" indent="-342900" algn="l">
              <a:spcBef>
                <a:spcPts val="360"/>
              </a:spcBef>
              <a:spcAft>
                <a:spcPts val="0"/>
              </a:spcAft>
              <a:buClr>
                <a:schemeClr val="dk1"/>
              </a:buClr>
              <a:buSzPts val="1800"/>
              <a:buFont typeface="Times New Roman"/>
              <a:buChar char="»"/>
              <a:defRPr sz="1800"/>
            </a:lvl8pPr>
            <a:lvl9pPr marL="4114800" lvl="8" indent="-342900" algn="l">
              <a:spcBef>
                <a:spcPts val="360"/>
              </a:spcBef>
              <a:spcAft>
                <a:spcPts val="0"/>
              </a:spcAft>
              <a:buClr>
                <a:schemeClr val="dk1"/>
              </a:buClr>
              <a:buSzPts val="1800"/>
              <a:buFont typeface="Times New Roman"/>
              <a:buChar char="»"/>
              <a:defRPr sz="1800"/>
            </a:lvl9pPr>
          </a:lstStyle>
          <a:p>
            <a:endParaRPr/>
          </a:p>
        </p:txBody>
      </p:sp>
      <p:sp>
        <p:nvSpPr>
          <p:cNvPr id="68" name="Google Shape;68;p10"/>
          <p:cNvSpPr txBox="1">
            <a:spLocks noGrp="1"/>
          </p:cNvSpPr>
          <p:nvPr>
            <p:ph type="body" idx="2"/>
          </p:nvPr>
        </p:nvSpPr>
        <p:spPr>
          <a:xfrm>
            <a:off x="46482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81000" algn="l">
              <a:spcBef>
                <a:spcPts val="480"/>
              </a:spcBef>
              <a:spcAft>
                <a:spcPts val="0"/>
              </a:spcAft>
              <a:buClr>
                <a:schemeClr val="dk1"/>
              </a:buClr>
              <a:buSzPts val="2400"/>
              <a:buFont typeface="Times New Roman"/>
              <a:buChar char="–"/>
              <a:defRPr sz="2400"/>
            </a:lvl2pPr>
            <a:lvl3pPr marL="1371600" lvl="2" indent="-355600" algn="l">
              <a:spcBef>
                <a:spcPts val="400"/>
              </a:spcBef>
              <a:spcAft>
                <a:spcPts val="0"/>
              </a:spcAft>
              <a:buClr>
                <a:schemeClr val="dk1"/>
              </a:buClr>
              <a:buSzPts val="2000"/>
              <a:buFont typeface="Times New Roman"/>
              <a:buChar char="•"/>
              <a:defRPr sz="2000"/>
            </a:lvl3pPr>
            <a:lvl4pPr marL="1828800" lvl="3" indent="-342900" algn="l">
              <a:spcBef>
                <a:spcPts val="360"/>
              </a:spcBef>
              <a:spcAft>
                <a:spcPts val="0"/>
              </a:spcAft>
              <a:buClr>
                <a:schemeClr val="dk1"/>
              </a:buClr>
              <a:buSzPts val="1800"/>
              <a:buFont typeface="Times New Roman"/>
              <a:buChar char="–"/>
              <a:defRPr sz="1800"/>
            </a:lvl4pPr>
            <a:lvl5pPr marL="2286000" lvl="4" indent="-342900" algn="l">
              <a:spcBef>
                <a:spcPts val="360"/>
              </a:spcBef>
              <a:spcAft>
                <a:spcPts val="0"/>
              </a:spcAft>
              <a:buClr>
                <a:schemeClr val="dk1"/>
              </a:buClr>
              <a:buSzPts val="1800"/>
              <a:buFont typeface="Times New Roman"/>
              <a:buChar char="»"/>
              <a:defRPr sz="1800"/>
            </a:lvl5pPr>
            <a:lvl6pPr marL="2743200" lvl="5" indent="-342900" algn="l">
              <a:spcBef>
                <a:spcPts val="360"/>
              </a:spcBef>
              <a:spcAft>
                <a:spcPts val="0"/>
              </a:spcAft>
              <a:buClr>
                <a:schemeClr val="dk1"/>
              </a:buClr>
              <a:buSzPts val="1800"/>
              <a:buFont typeface="Times New Roman"/>
              <a:buChar char="»"/>
              <a:defRPr sz="1800"/>
            </a:lvl6pPr>
            <a:lvl7pPr marL="3200400" lvl="6" indent="-342900" algn="l">
              <a:spcBef>
                <a:spcPts val="360"/>
              </a:spcBef>
              <a:spcAft>
                <a:spcPts val="0"/>
              </a:spcAft>
              <a:buClr>
                <a:schemeClr val="dk1"/>
              </a:buClr>
              <a:buSzPts val="1800"/>
              <a:buFont typeface="Times New Roman"/>
              <a:buChar char="»"/>
              <a:defRPr sz="1800"/>
            </a:lvl7pPr>
            <a:lvl8pPr marL="3657600" lvl="7" indent="-342900" algn="l">
              <a:spcBef>
                <a:spcPts val="360"/>
              </a:spcBef>
              <a:spcAft>
                <a:spcPts val="0"/>
              </a:spcAft>
              <a:buClr>
                <a:schemeClr val="dk1"/>
              </a:buClr>
              <a:buSzPts val="1800"/>
              <a:buFont typeface="Times New Roman"/>
              <a:buChar char="»"/>
              <a:defRPr sz="1800"/>
            </a:lvl8pPr>
            <a:lvl9pPr marL="4114800" lvl="8" indent="-342900" algn="l">
              <a:spcBef>
                <a:spcPts val="360"/>
              </a:spcBef>
              <a:spcAft>
                <a:spcPts val="0"/>
              </a:spcAft>
              <a:buClr>
                <a:schemeClr val="dk1"/>
              </a:buClr>
              <a:buSzPts val="1800"/>
              <a:buFont typeface="Times New Roman"/>
              <a:buChar char="»"/>
              <a:defRPr sz="1800"/>
            </a:lvl9pPr>
          </a:lstStyle>
          <a:p>
            <a:endParaRPr/>
          </a:p>
        </p:txBody>
      </p:sp>
      <p:sp>
        <p:nvSpPr>
          <p:cNvPr id="69" name="Google Shape;69;p10"/>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0" name="Google Shape;70;p1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1" name="Google Shape;71;p10"/>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8214605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722313" y="4406901"/>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Font typeface="Times New Roman"/>
              <a:buNone/>
              <a:defRPr sz="2000"/>
            </a:lvl1pPr>
            <a:lvl2pPr marL="914400" lvl="1" indent="-228600" algn="l">
              <a:spcBef>
                <a:spcPts val="360"/>
              </a:spcBef>
              <a:spcAft>
                <a:spcPts val="0"/>
              </a:spcAft>
              <a:buClr>
                <a:schemeClr val="dk1"/>
              </a:buClr>
              <a:buSzPts val="1800"/>
              <a:buFont typeface="Times New Roman"/>
              <a:buNone/>
              <a:defRPr sz="1800"/>
            </a:lvl2pPr>
            <a:lvl3pPr marL="1371600" lvl="2" indent="-228600" algn="l">
              <a:spcBef>
                <a:spcPts val="320"/>
              </a:spcBef>
              <a:spcAft>
                <a:spcPts val="0"/>
              </a:spcAft>
              <a:buClr>
                <a:schemeClr val="dk1"/>
              </a:buClr>
              <a:buSzPts val="1600"/>
              <a:buFont typeface="Times New Roman"/>
              <a:buNone/>
              <a:defRPr sz="1600"/>
            </a:lvl3pPr>
            <a:lvl4pPr marL="1828800" lvl="3" indent="-228600" algn="l">
              <a:spcBef>
                <a:spcPts val="280"/>
              </a:spcBef>
              <a:spcAft>
                <a:spcPts val="0"/>
              </a:spcAft>
              <a:buClr>
                <a:schemeClr val="dk1"/>
              </a:buClr>
              <a:buSzPts val="1400"/>
              <a:buFont typeface="Times New Roman"/>
              <a:buNone/>
              <a:defRPr sz="1400"/>
            </a:lvl4pPr>
            <a:lvl5pPr marL="2286000" lvl="4" indent="-228600" algn="l">
              <a:spcBef>
                <a:spcPts val="280"/>
              </a:spcBef>
              <a:spcAft>
                <a:spcPts val="0"/>
              </a:spcAft>
              <a:buClr>
                <a:schemeClr val="dk1"/>
              </a:buClr>
              <a:buSzPts val="1400"/>
              <a:buFont typeface="Times New Roman"/>
              <a:buNone/>
              <a:defRPr sz="1400"/>
            </a:lvl5pPr>
            <a:lvl6pPr marL="2743200" lvl="5" indent="-228600" algn="l">
              <a:spcBef>
                <a:spcPts val="280"/>
              </a:spcBef>
              <a:spcAft>
                <a:spcPts val="0"/>
              </a:spcAft>
              <a:buClr>
                <a:schemeClr val="dk1"/>
              </a:buClr>
              <a:buSzPts val="1400"/>
              <a:buFont typeface="Times New Roman"/>
              <a:buNone/>
              <a:defRPr sz="1400"/>
            </a:lvl6pPr>
            <a:lvl7pPr marL="3200400" lvl="6" indent="-228600" algn="l">
              <a:spcBef>
                <a:spcPts val="280"/>
              </a:spcBef>
              <a:spcAft>
                <a:spcPts val="0"/>
              </a:spcAft>
              <a:buClr>
                <a:schemeClr val="dk1"/>
              </a:buClr>
              <a:buSzPts val="1400"/>
              <a:buFont typeface="Times New Roman"/>
              <a:buNone/>
              <a:defRPr sz="1400"/>
            </a:lvl7pPr>
            <a:lvl8pPr marL="3657600" lvl="7" indent="-228600" algn="l">
              <a:spcBef>
                <a:spcPts val="280"/>
              </a:spcBef>
              <a:spcAft>
                <a:spcPts val="0"/>
              </a:spcAft>
              <a:buClr>
                <a:schemeClr val="dk1"/>
              </a:buClr>
              <a:buSzPts val="1400"/>
              <a:buFont typeface="Times New Roman"/>
              <a:buNone/>
              <a:defRPr sz="1400"/>
            </a:lvl8pPr>
            <a:lvl9pPr marL="4114800" lvl="8" indent="-228600" algn="l">
              <a:spcBef>
                <a:spcPts val="280"/>
              </a:spcBef>
              <a:spcAft>
                <a:spcPts val="0"/>
              </a:spcAft>
              <a:buClr>
                <a:schemeClr val="dk1"/>
              </a:buClr>
              <a:buSzPts val="1400"/>
              <a:buFont typeface="Times New Roman"/>
              <a:buNone/>
              <a:defRPr sz="1400"/>
            </a:lvl9pPr>
          </a:lstStyle>
          <a:p>
            <a:endParaRPr/>
          </a:p>
        </p:txBody>
      </p:sp>
      <p:sp>
        <p:nvSpPr>
          <p:cNvPr id="75" name="Google Shape;75;p1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1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7" name="Google Shape;77;p11"/>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9831767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78"/>
        <p:cNvGrpSpPr/>
        <p:nvPr/>
      </p:nvGrpSpPr>
      <p:grpSpPr>
        <a:xfrm>
          <a:off x="0" y="0"/>
          <a:ext cx="0" cy="0"/>
          <a:chOff x="0" y="0"/>
          <a:chExt cx="0" cy="0"/>
        </a:xfrm>
      </p:grpSpPr>
      <p:sp>
        <p:nvSpPr>
          <p:cNvPr id="79" name="Google Shape;79;p12"/>
          <p:cNvSpPr txBox="1">
            <a:spLocks noGrp="1"/>
          </p:cNvSpPr>
          <p:nvPr>
            <p:ph type="ctrTitle"/>
          </p:nvPr>
        </p:nvSpPr>
        <p:spPr>
          <a:xfrm>
            <a:off x="685800" y="2130429"/>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chemeClr val="dk1"/>
              </a:buClr>
              <a:buSzPts val="3200"/>
              <a:buFont typeface="Times New Roman"/>
              <a:buNone/>
              <a:defRPr/>
            </a:lvl1pPr>
            <a:lvl2pPr lvl="1" algn="ctr">
              <a:spcBef>
                <a:spcPts val="560"/>
              </a:spcBef>
              <a:spcAft>
                <a:spcPts val="0"/>
              </a:spcAft>
              <a:buClr>
                <a:schemeClr val="dk1"/>
              </a:buClr>
              <a:buSzPts val="2800"/>
              <a:buFont typeface="Times New Roman"/>
              <a:buNone/>
              <a:defRPr/>
            </a:lvl2pPr>
            <a:lvl3pPr lvl="2" algn="ctr">
              <a:spcBef>
                <a:spcPts val="480"/>
              </a:spcBef>
              <a:spcAft>
                <a:spcPts val="0"/>
              </a:spcAft>
              <a:buClr>
                <a:schemeClr val="dk1"/>
              </a:buClr>
              <a:buSzPts val="2400"/>
              <a:buFont typeface="Times New Roman"/>
              <a:buNone/>
              <a:defRPr/>
            </a:lvl3pPr>
            <a:lvl4pPr lvl="3" algn="ctr">
              <a:spcBef>
                <a:spcPts val="400"/>
              </a:spcBef>
              <a:spcAft>
                <a:spcPts val="0"/>
              </a:spcAft>
              <a:buClr>
                <a:schemeClr val="dk1"/>
              </a:buClr>
              <a:buSzPts val="2000"/>
              <a:buFont typeface="Times New Roman"/>
              <a:buNone/>
              <a:defRPr/>
            </a:lvl4pPr>
            <a:lvl5pPr lvl="4" algn="ctr">
              <a:spcBef>
                <a:spcPts val="400"/>
              </a:spcBef>
              <a:spcAft>
                <a:spcPts val="0"/>
              </a:spcAft>
              <a:buClr>
                <a:schemeClr val="dk1"/>
              </a:buClr>
              <a:buSzPts val="2000"/>
              <a:buFont typeface="Times New Roman"/>
              <a:buNone/>
              <a:defRPr/>
            </a:lvl5pPr>
            <a:lvl6pPr lvl="5" algn="ctr">
              <a:spcBef>
                <a:spcPts val="400"/>
              </a:spcBef>
              <a:spcAft>
                <a:spcPts val="0"/>
              </a:spcAft>
              <a:buClr>
                <a:schemeClr val="dk1"/>
              </a:buClr>
              <a:buSzPts val="2000"/>
              <a:buFont typeface="Times New Roman"/>
              <a:buNone/>
              <a:defRPr/>
            </a:lvl6pPr>
            <a:lvl7pPr lvl="6" algn="ctr">
              <a:spcBef>
                <a:spcPts val="400"/>
              </a:spcBef>
              <a:spcAft>
                <a:spcPts val="0"/>
              </a:spcAft>
              <a:buClr>
                <a:schemeClr val="dk1"/>
              </a:buClr>
              <a:buSzPts val="2000"/>
              <a:buFont typeface="Times New Roman"/>
              <a:buNone/>
              <a:defRPr/>
            </a:lvl7pPr>
            <a:lvl8pPr lvl="7" algn="ctr">
              <a:spcBef>
                <a:spcPts val="400"/>
              </a:spcBef>
              <a:spcAft>
                <a:spcPts val="0"/>
              </a:spcAft>
              <a:buClr>
                <a:schemeClr val="dk1"/>
              </a:buClr>
              <a:buSzPts val="2000"/>
              <a:buFont typeface="Times New Roman"/>
              <a:buNone/>
              <a:defRPr/>
            </a:lvl8pPr>
            <a:lvl9pPr lvl="8" algn="ctr">
              <a:spcBef>
                <a:spcPts val="400"/>
              </a:spcBef>
              <a:spcAft>
                <a:spcPts val="0"/>
              </a:spcAft>
              <a:buClr>
                <a:schemeClr val="dk1"/>
              </a:buClr>
              <a:buSzPts val="2000"/>
              <a:buFont typeface="Times New Roman"/>
              <a:buNone/>
              <a:defRPr/>
            </a:lvl9pPr>
          </a:lstStyle>
          <a:p>
            <a:endParaRPr/>
          </a:p>
        </p:txBody>
      </p:sp>
      <p:sp>
        <p:nvSpPr>
          <p:cNvPr id="81" name="Google Shape;81;p1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2" name="Google Shape;82;p1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3" name="Google Shape;83;p12"/>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34302895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17" name="Google Shape;17;p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18" name="Google Shape;18;p2"/>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3313487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 name="Google Shape;21;p3"/>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3"/>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3" name="Google Shape;23;p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4" name="Google Shape;24;p3"/>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39154343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rot="5400000">
            <a:off x="4743450" y="2381250"/>
            <a:ext cx="5486400" cy="1943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4"/>
          <p:cNvSpPr txBox="1">
            <a:spLocks noGrp="1"/>
          </p:cNvSpPr>
          <p:nvPr>
            <p:ph type="body" idx="1"/>
          </p:nvPr>
        </p:nvSpPr>
        <p:spPr>
          <a:xfrm rot="5400000">
            <a:off x="781050" y="514350"/>
            <a:ext cx="5486400" cy="56769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9" name="Google Shape;29;p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0" name="Google Shape;30;p4"/>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9595334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5"/>
          <p:cNvSpPr txBox="1">
            <a:spLocks noGrp="1"/>
          </p:cNvSpPr>
          <p:nvPr>
            <p:ph type="body" idx="1"/>
          </p:nvPr>
        </p:nvSpPr>
        <p:spPr>
          <a:xfrm rot="5400000">
            <a:off x="2514600" y="152400"/>
            <a:ext cx="4114800" cy="7772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 name="Google Shape;34;p5"/>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5" name="Google Shape;35;p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6" name="Google Shape;36;p5"/>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5150854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1792288" y="4800601"/>
            <a:ext cx="5486400" cy="566739"/>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9" name="Google Shape;39;p6"/>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Times New Roman"/>
              <a:buNone/>
              <a:defRPr sz="3200" b="0" i="0" u="none" strike="noStrike" cap="none">
                <a:solidFill>
                  <a:schemeClr val="dk1"/>
                </a:solidFill>
                <a:latin typeface="Times New Roman"/>
                <a:ea typeface="Times New Roman"/>
                <a:cs typeface="Times New Roman"/>
                <a:sym typeface="Times New Roman"/>
              </a:defRPr>
            </a:lvl1pPr>
            <a:lvl2pPr marR="0" lvl="1" algn="l" rtl="0">
              <a:spcBef>
                <a:spcPts val="560"/>
              </a:spcBef>
              <a:spcAft>
                <a:spcPts val="0"/>
              </a:spcAft>
              <a:buClr>
                <a:schemeClr val="dk1"/>
              </a:buClr>
              <a:buSzPts val="2800"/>
              <a:buFont typeface="Times New Roman"/>
              <a:buNone/>
              <a:defRPr sz="2800" b="0" i="0" u="none" strike="noStrike" cap="none">
                <a:solidFill>
                  <a:schemeClr val="dk1"/>
                </a:solidFill>
                <a:latin typeface="Times New Roman"/>
                <a:ea typeface="Times New Roman"/>
                <a:cs typeface="Times New Roman"/>
                <a:sym typeface="Times New Roman"/>
              </a:defRPr>
            </a:lvl2pPr>
            <a:lvl3pPr marR="0" lvl="2" algn="l" rtl="0">
              <a:spcBef>
                <a:spcPts val="480"/>
              </a:spcBef>
              <a:spcAft>
                <a:spcPts val="0"/>
              </a:spcAft>
              <a:buClr>
                <a:schemeClr val="dk1"/>
              </a:buClr>
              <a:buSzPts val="2400"/>
              <a:buFont typeface="Times New Roman"/>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4pPr>
            <a:lvl5pPr marR="0" lvl="4"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5pPr>
            <a:lvl6pPr marR="0" lvl="5"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6pPr>
            <a:lvl7pPr marR="0" lvl="6"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7pPr>
            <a:lvl8pPr marR="0" lvl="7"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8pPr>
            <a:lvl9pPr marR="0" lvl="8"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40" name="Google Shape;40;p6"/>
          <p:cNvSpPr txBox="1">
            <a:spLocks noGrp="1"/>
          </p:cNvSpPr>
          <p:nvPr>
            <p:ph type="body" idx="1"/>
          </p:nvPr>
        </p:nvSpPr>
        <p:spPr>
          <a:xfrm>
            <a:off x="1792288" y="5367341"/>
            <a:ext cx="5486400" cy="8048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200"/>
              </a:spcBef>
              <a:spcAft>
                <a:spcPts val="0"/>
              </a:spcAft>
              <a:buClr>
                <a:schemeClr val="dk1"/>
              </a:buClr>
              <a:buSzPts val="1000"/>
              <a:buFont typeface="Times New Roman"/>
              <a:buNone/>
              <a:defRPr sz="1000"/>
            </a:lvl3pPr>
            <a:lvl4pPr marL="1828800" lvl="3" indent="-228600" algn="l">
              <a:spcBef>
                <a:spcPts val="180"/>
              </a:spcBef>
              <a:spcAft>
                <a:spcPts val="0"/>
              </a:spcAft>
              <a:buClr>
                <a:schemeClr val="dk1"/>
              </a:buClr>
              <a:buSzPts val="900"/>
              <a:buFont typeface="Times New Roman"/>
              <a:buNone/>
              <a:defRPr sz="900"/>
            </a:lvl4pPr>
            <a:lvl5pPr marL="2286000" lvl="4" indent="-228600" algn="l">
              <a:spcBef>
                <a:spcPts val="180"/>
              </a:spcBef>
              <a:spcAft>
                <a:spcPts val="0"/>
              </a:spcAft>
              <a:buClr>
                <a:schemeClr val="dk1"/>
              </a:buClr>
              <a:buSzPts val="900"/>
              <a:buFont typeface="Times New Roman"/>
              <a:buNone/>
              <a:defRPr sz="900"/>
            </a:lvl5pPr>
            <a:lvl6pPr marL="2743200" lvl="5" indent="-228600" algn="l">
              <a:spcBef>
                <a:spcPts val="180"/>
              </a:spcBef>
              <a:spcAft>
                <a:spcPts val="0"/>
              </a:spcAft>
              <a:buClr>
                <a:schemeClr val="dk1"/>
              </a:buClr>
              <a:buSzPts val="900"/>
              <a:buFont typeface="Times New Roman"/>
              <a:buNone/>
              <a:defRPr sz="900"/>
            </a:lvl6pPr>
            <a:lvl7pPr marL="3200400" lvl="6" indent="-228600" algn="l">
              <a:spcBef>
                <a:spcPts val="180"/>
              </a:spcBef>
              <a:spcAft>
                <a:spcPts val="0"/>
              </a:spcAft>
              <a:buClr>
                <a:schemeClr val="dk1"/>
              </a:buClr>
              <a:buSzPts val="900"/>
              <a:buFont typeface="Times New Roman"/>
              <a:buNone/>
              <a:defRPr sz="900"/>
            </a:lvl7pPr>
            <a:lvl8pPr marL="3657600" lvl="7" indent="-228600" algn="l">
              <a:spcBef>
                <a:spcPts val="180"/>
              </a:spcBef>
              <a:spcAft>
                <a:spcPts val="0"/>
              </a:spcAft>
              <a:buClr>
                <a:schemeClr val="dk1"/>
              </a:buClr>
              <a:buSzPts val="900"/>
              <a:buFont typeface="Times New Roman"/>
              <a:buNone/>
              <a:defRPr sz="900"/>
            </a:lvl8pPr>
            <a:lvl9pPr marL="4114800" lvl="8" indent="-228600" algn="l">
              <a:spcBef>
                <a:spcPts val="180"/>
              </a:spcBef>
              <a:spcAft>
                <a:spcPts val="0"/>
              </a:spcAft>
              <a:buClr>
                <a:schemeClr val="dk1"/>
              </a:buClr>
              <a:buSzPts val="900"/>
              <a:buFont typeface="Times New Roman"/>
              <a:buNone/>
              <a:defRPr sz="900"/>
            </a:lvl9pPr>
          </a:lstStyle>
          <a:p>
            <a:endParaRPr/>
          </a:p>
        </p:txBody>
      </p:sp>
      <p:sp>
        <p:nvSpPr>
          <p:cNvPr id="41" name="Google Shape;41;p6"/>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2" name="Google Shape;42;p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3" name="Google Shape;43;p6"/>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0441471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457206" y="273049"/>
            <a:ext cx="3008313" cy="116205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3575050" y="273054"/>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Times New Roman"/>
              <a:buChar char="•"/>
              <a:defRPr sz="3200"/>
            </a:lvl1pPr>
            <a:lvl2pPr marL="914400" lvl="1" indent="-406400" algn="l">
              <a:spcBef>
                <a:spcPts val="560"/>
              </a:spcBef>
              <a:spcAft>
                <a:spcPts val="0"/>
              </a:spcAft>
              <a:buClr>
                <a:schemeClr val="dk1"/>
              </a:buClr>
              <a:buSzPts val="2800"/>
              <a:buFont typeface="Times New Roman"/>
              <a:buChar char="–"/>
              <a:defRPr sz="2800"/>
            </a:lvl2pPr>
            <a:lvl3pPr marL="1371600" lvl="2" indent="-381000" algn="l">
              <a:spcBef>
                <a:spcPts val="480"/>
              </a:spcBef>
              <a:spcAft>
                <a:spcPts val="0"/>
              </a:spcAft>
              <a:buClr>
                <a:schemeClr val="dk1"/>
              </a:buClr>
              <a:buSzPts val="2400"/>
              <a:buFont typeface="Times New Roman"/>
              <a:buChar char="•"/>
              <a:defRPr sz="2400"/>
            </a:lvl3pPr>
            <a:lvl4pPr marL="1828800" lvl="3" indent="-355600" algn="l">
              <a:spcBef>
                <a:spcPts val="400"/>
              </a:spcBef>
              <a:spcAft>
                <a:spcPts val="0"/>
              </a:spcAft>
              <a:buClr>
                <a:schemeClr val="dk1"/>
              </a:buClr>
              <a:buSzPts val="2000"/>
              <a:buFont typeface="Times New Roman"/>
              <a:buChar char="–"/>
              <a:defRPr sz="2000"/>
            </a:lvl4pPr>
            <a:lvl5pPr marL="2286000" lvl="4" indent="-355600" algn="l">
              <a:spcBef>
                <a:spcPts val="400"/>
              </a:spcBef>
              <a:spcAft>
                <a:spcPts val="0"/>
              </a:spcAft>
              <a:buClr>
                <a:schemeClr val="dk1"/>
              </a:buClr>
              <a:buSzPts val="2000"/>
              <a:buFont typeface="Times New Roman"/>
              <a:buChar char="»"/>
              <a:defRPr sz="2000"/>
            </a:lvl5pPr>
            <a:lvl6pPr marL="2743200" lvl="5" indent="-355600" algn="l">
              <a:spcBef>
                <a:spcPts val="400"/>
              </a:spcBef>
              <a:spcAft>
                <a:spcPts val="0"/>
              </a:spcAft>
              <a:buClr>
                <a:schemeClr val="dk1"/>
              </a:buClr>
              <a:buSzPts val="2000"/>
              <a:buFont typeface="Times New Roman"/>
              <a:buChar char="»"/>
              <a:defRPr sz="2000"/>
            </a:lvl6pPr>
            <a:lvl7pPr marL="3200400" lvl="6" indent="-355600" algn="l">
              <a:spcBef>
                <a:spcPts val="400"/>
              </a:spcBef>
              <a:spcAft>
                <a:spcPts val="0"/>
              </a:spcAft>
              <a:buClr>
                <a:schemeClr val="dk1"/>
              </a:buClr>
              <a:buSzPts val="2000"/>
              <a:buFont typeface="Times New Roman"/>
              <a:buChar char="»"/>
              <a:defRPr sz="2000"/>
            </a:lvl7pPr>
            <a:lvl8pPr marL="3657600" lvl="7" indent="-355600" algn="l">
              <a:spcBef>
                <a:spcPts val="400"/>
              </a:spcBef>
              <a:spcAft>
                <a:spcPts val="0"/>
              </a:spcAft>
              <a:buClr>
                <a:schemeClr val="dk1"/>
              </a:buClr>
              <a:buSzPts val="2000"/>
              <a:buFont typeface="Times New Roman"/>
              <a:buChar char="»"/>
              <a:defRPr sz="2000"/>
            </a:lvl8pPr>
            <a:lvl9pPr marL="4114800" lvl="8" indent="-355600" algn="l">
              <a:spcBef>
                <a:spcPts val="400"/>
              </a:spcBef>
              <a:spcAft>
                <a:spcPts val="0"/>
              </a:spcAft>
              <a:buClr>
                <a:schemeClr val="dk1"/>
              </a:buClr>
              <a:buSzPts val="2000"/>
              <a:buFont typeface="Times New Roman"/>
              <a:buChar char="»"/>
              <a:defRPr sz="2000"/>
            </a:lvl9pPr>
          </a:lstStyle>
          <a:p>
            <a:endParaRPr/>
          </a:p>
        </p:txBody>
      </p:sp>
      <p:sp>
        <p:nvSpPr>
          <p:cNvPr id="47" name="Google Shape;47;p7"/>
          <p:cNvSpPr txBox="1">
            <a:spLocks noGrp="1"/>
          </p:cNvSpPr>
          <p:nvPr>
            <p:ph type="body" idx="2"/>
          </p:nvPr>
        </p:nvSpPr>
        <p:spPr>
          <a:xfrm>
            <a:off x="457206" y="1435104"/>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200"/>
              </a:spcBef>
              <a:spcAft>
                <a:spcPts val="0"/>
              </a:spcAft>
              <a:buClr>
                <a:schemeClr val="dk1"/>
              </a:buClr>
              <a:buSzPts val="1000"/>
              <a:buFont typeface="Times New Roman"/>
              <a:buNone/>
              <a:defRPr sz="1000"/>
            </a:lvl3pPr>
            <a:lvl4pPr marL="1828800" lvl="3" indent="-228600" algn="l">
              <a:spcBef>
                <a:spcPts val="180"/>
              </a:spcBef>
              <a:spcAft>
                <a:spcPts val="0"/>
              </a:spcAft>
              <a:buClr>
                <a:schemeClr val="dk1"/>
              </a:buClr>
              <a:buSzPts val="900"/>
              <a:buFont typeface="Times New Roman"/>
              <a:buNone/>
              <a:defRPr sz="900"/>
            </a:lvl4pPr>
            <a:lvl5pPr marL="2286000" lvl="4" indent="-228600" algn="l">
              <a:spcBef>
                <a:spcPts val="180"/>
              </a:spcBef>
              <a:spcAft>
                <a:spcPts val="0"/>
              </a:spcAft>
              <a:buClr>
                <a:schemeClr val="dk1"/>
              </a:buClr>
              <a:buSzPts val="900"/>
              <a:buFont typeface="Times New Roman"/>
              <a:buNone/>
              <a:defRPr sz="900"/>
            </a:lvl5pPr>
            <a:lvl6pPr marL="2743200" lvl="5" indent="-228600" algn="l">
              <a:spcBef>
                <a:spcPts val="180"/>
              </a:spcBef>
              <a:spcAft>
                <a:spcPts val="0"/>
              </a:spcAft>
              <a:buClr>
                <a:schemeClr val="dk1"/>
              </a:buClr>
              <a:buSzPts val="900"/>
              <a:buFont typeface="Times New Roman"/>
              <a:buNone/>
              <a:defRPr sz="900"/>
            </a:lvl6pPr>
            <a:lvl7pPr marL="3200400" lvl="6" indent="-228600" algn="l">
              <a:spcBef>
                <a:spcPts val="180"/>
              </a:spcBef>
              <a:spcAft>
                <a:spcPts val="0"/>
              </a:spcAft>
              <a:buClr>
                <a:schemeClr val="dk1"/>
              </a:buClr>
              <a:buSzPts val="900"/>
              <a:buFont typeface="Times New Roman"/>
              <a:buNone/>
              <a:defRPr sz="900"/>
            </a:lvl7pPr>
            <a:lvl8pPr marL="3657600" lvl="7" indent="-228600" algn="l">
              <a:spcBef>
                <a:spcPts val="180"/>
              </a:spcBef>
              <a:spcAft>
                <a:spcPts val="0"/>
              </a:spcAft>
              <a:buClr>
                <a:schemeClr val="dk1"/>
              </a:buClr>
              <a:buSzPts val="900"/>
              <a:buFont typeface="Times New Roman"/>
              <a:buNone/>
              <a:defRPr sz="900"/>
            </a:lvl8pPr>
            <a:lvl9pPr marL="4114800" lvl="8" indent="-228600" algn="l">
              <a:spcBef>
                <a:spcPts val="180"/>
              </a:spcBef>
              <a:spcAft>
                <a:spcPts val="0"/>
              </a:spcAft>
              <a:buClr>
                <a:schemeClr val="dk1"/>
              </a:buClr>
              <a:buSzPts val="900"/>
              <a:buFont typeface="Times New Roman"/>
              <a:buNone/>
              <a:defRPr sz="900"/>
            </a:lvl9pPr>
          </a:lstStyle>
          <a:p>
            <a:endParaRPr/>
          </a:p>
        </p:txBody>
      </p:sp>
      <p:sp>
        <p:nvSpPr>
          <p:cNvPr id="48" name="Google Shape;48;p7"/>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9" name="Google Shape;49;p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0" name="Google Shape;50;p7"/>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238799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9431334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1"/>
        <p:cNvGrpSpPr/>
        <p:nvPr/>
      </p:nvGrpSpPr>
      <p:grpSpPr>
        <a:xfrm>
          <a:off x="0" y="0"/>
          <a:ext cx="0" cy="0"/>
          <a:chOff x="0" y="0"/>
          <a:chExt cx="0" cy="0"/>
        </a:xfrm>
      </p:grpSpPr>
      <p:sp>
        <p:nvSpPr>
          <p:cNvPr id="52" name="Google Shape;52;p8"/>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 name="Google Shape;53;p8"/>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4" name="Google Shape;54;p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5" name="Google Shape;55;p8"/>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4737066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8" name="Google Shape;58;p9"/>
          <p:cNvSpPr txBox="1">
            <a:spLocks noGrp="1"/>
          </p:cNvSpPr>
          <p:nvPr>
            <p:ph type="body" idx="1"/>
          </p:nvPr>
        </p:nvSpPr>
        <p:spPr>
          <a:xfrm>
            <a:off x="457200" y="1535113"/>
            <a:ext cx="4040188" cy="63976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Times New Roman"/>
              <a:buNone/>
              <a:defRPr sz="24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60"/>
              </a:spcBef>
              <a:spcAft>
                <a:spcPts val="0"/>
              </a:spcAft>
              <a:buClr>
                <a:schemeClr val="dk1"/>
              </a:buClr>
              <a:buSzPts val="1800"/>
              <a:buFont typeface="Times New Roman"/>
              <a:buNone/>
              <a:defRPr sz="1800" b="1"/>
            </a:lvl3pPr>
            <a:lvl4pPr marL="1828800" lvl="3" indent="-228600" algn="l">
              <a:spcBef>
                <a:spcPts val="320"/>
              </a:spcBef>
              <a:spcAft>
                <a:spcPts val="0"/>
              </a:spcAft>
              <a:buClr>
                <a:schemeClr val="dk1"/>
              </a:buClr>
              <a:buSzPts val="1600"/>
              <a:buFont typeface="Times New Roman"/>
              <a:buNone/>
              <a:defRPr sz="1600" b="1"/>
            </a:lvl4pPr>
            <a:lvl5pPr marL="2286000" lvl="4" indent="-228600" algn="l">
              <a:spcBef>
                <a:spcPts val="320"/>
              </a:spcBef>
              <a:spcAft>
                <a:spcPts val="0"/>
              </a:spcAft>
              <a:buClr>
                <a:schemeClr val="dk1"/>
              </a:buClr>
              <a:buSzPts val="1600"/>
              <a:buFont typeface="Times New Roman"/>
              <a:buNone/>
              <a:defRPr sz="1600" b="1"/>
            </a:lvl5pPr>
            <a:lvl6pPr marL="2743200" lvl="5" indent="-228600" algn="l">
              <a:spcBef>
                <a:spcPts val="320"/>
              </a:spcBef>
              <a:spcAft>
                <a:spcPts val="0"/>
              </a:spcAft>
              <a:buClr>
                <a:schemeClr val="dk1"/>
              </a:buClr>
              <a:buSzPts val="1600"/>
              <a:buFont typeface="Times New Roman"/>
              <a:buNone/>
              <a:defRPr sz="1600" b="1"/>
            </a:lvl6pPr>
            <a:lvl7pPr marL="3200400" lvl="6" indent="-228600" algn="l">
              <a:spcBef>
                <a:spcPts val="320"/>
              </a:spcBef>
              <a:spcAft>
                <a:spcPts val="0"/>
              </a:spcAft>
              <a:buClr>
                <a:schemeClr val="dk1"/>
              </a:buClr>
              <a:buSzPts val="1600"/>
              <a:buFont typeface="Times New Roman"/>
              <a:buNone/>
              <a:defRPr sz="1600" b="1"/>
            </a:lvl7pPr>
            <a:lvl8pPr marL="3657600" lvl="7" indent="-228600" algn="l">
              <a:spcBef>
                <a:spcPts val="320"/>
              </a:spcBef>
              <a:spcAft>
                <a:spcPts val="0"/>
              </a:spcAft>
              <a:buClr>
                <a:schemeClr val="dk1"/>
              </a:buClr>
              <a:buSzPts val="1600"/>
              <a:buFont typeface="Times New Roman"/>
              <a:buNone/>
              <a:defRPr sz="1600" b="1"/>
            </a:lvl8pPr>
            <a:lvl9pPr marL="4114800" lvl="8" indent="-228600" algn="l">
              <a:spcBef>
                <a:spcPts val="320"/>
              </a:spcBef>
              <a:spcAft>
                <a:spcPts val="0"/>
              </a:spcAft>
              <a:buClr>
                <a:schemeClr val="dk1"/>
              </a:buClr>
              <a:buSzPts val="1600"/>
              <a:buFont typeface="Times New Roman"/>
              <a:buNone/>
              <a:defRPr sz="1600" b="1"/>
            </a:lvl9pPr>
          </a:lstStyle>
          <a:p>
            <a:endParaRPr/>
          </a:p>
        </p:txBody>
      </p:sp>
      <p:sp>
        <p:nvSpPr>
          <p:cNvPr id="59" name="Google Shape;59;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Times New Roman"/>
              <a:buChar char="•"/>
              <a:defRPr sz="2400"/>
            </a:lvl1pPr>
            <a:lvl2pPr marL="914400" lvl="1" indent="-355600" algn="l">
              <a:spcBef>
                <a:spcPts val="400"/>
              </a:spcBef>
              <a:spcAft>
                <a:spcPts val="0"/>
              </a:spcAft>
              <a:buClr>
                <a:schemeClr val="dk1"/>
              </a:buClr>
              <a:buSzPts val="2000"/>
              <a:buFont typeface="Times New Roman"/>
              <a:buChar char="–"/>
              <a:defRPr sz="2000"/>
            </a:lvl2pPr>
            <a:lvl3pPr marL="1371600" lvl="2" indent="-342900" algn="l">
              <a:spcBef>
                <a:spcPts val="360"/>
              </a:spcBef>
              <a:spcAft>
                <a:spcPts val="0"/>
              </a:spcAft>
              <a:buClr>
                <a:schemeClr val="dk1"/>
              </a:buClr>
              <a:buSzPts val="1800"/>
              <a:buFont typeface="Times New Roman"/>
              <a:buChar char="•"/>
              <a:defRPr sz="1800"/>
            </a:lvl3pPr>
            <a:lvl4pPr marL="1828800" lvl="3" indent="-330200" algn="l">
              <a:spcBef>
                <a:spcPts val="320"/>
              </a:spcBef>
              <a:spcAft>
                <a:spcPts val="0"/>
              </a:spcAft>
              <a:buClr>
                <a:schemeClr val="dk1"/>
              </a:buClr>
              <a:buSzPts val="1600"/>
              <a:buFont typeface="Times New Roman"/>
              <a:buChar char="–"/>
              <a:defRPr sz="1600"/>
            </a:lvl4pPr>
            <a:lvl5pPr marL="2286000" lvl="4" indent="-330200" algn="l">
              <a:spcBef>
                <a:spcPts val="320"/>
              </a:spcBef>
              <a:spcAft>
                <a:spcPts val="0"/>
              </a:spcAft>
              <a:buClr>
                <a:schemeClr val="dk1"/>
              </a:buClr>
              <a:buSzPts val="1600"/>
              <a:buFont typeface="Times New Roman"/>
              <a:buChar char="»"/>
              <a:defRPr sz="1600"/>
            </a:lvl5pPr>
            <a:lvl6pPr marL="2743200" lvl="5" indent="-330200" algn="l">
              <a:spcBef>
                <a:spcPts val="320"/>
              </a:spcBef>
              <a:spcAft>
                <a:spcPts val="0"/>
              </a:spcAft>
              <a:buClr>
                <a:schemeClr val="dk1"/>
              </a:buClr>
              <a:buSzPts val="1600"/>
              <a:buFont typeface="Times New Roman"/>
              <a:buChar char="»"/>
              <a:defRPr sz="1600"/>
            </a:lvl6pPr>
            <a:lvl7pPr marL="3200400" lvl="6" indent="-330200" algn="l">
              <a:spcBef>
                <a:spcPts val="320"/>
              </a:spcBef>
              <a:spcAft>
                <a:spcPts val="0"/>
              </a:spcAft>
              <a:buClr>
                <a:schemeClr val="dk1"/>
              </a:buClr>
              <a:buSzPts val="1600"/>
              <a:buFont typeface="Times New Roman"/>
              <a:buChar char="»"/>
              <a:defRPr sz="1600"/>
            </a:lvl7pPr>
            <a:lvl8pPr marL="3657600" lvl="7" indent="-330200" algn="l">
              <a:spcBef>
                <a:spcPts val="320"/>
              </a:spcBef>
              <a:spcAft>
                <a:spcPts val="0"/>
              </a:spcAft>
              <a:buClr>
                <a:schemeClr val="dk1"/>
              </a:buClr>
              <a:buSzPts val="1600"/>
              <a:buFont typeface="Times New Roman"/>
              <a:buChar char="»"/>
              <a:defRPr sz="1600"/>
            </a:lvl8pPr>
            <a:lvl9pPr marL="4114800" lvl="8" indent="-330200" algn="l">
              <a:spcBef>
                <a:spcPts val="320"/>
              </a:spcBef>
              <a:spcAft>
                <a:spcPts val="0"/>
              </a:spcAft>
              <a:buClr>
                <a:schemeClr val="dk1"/>
              </a:buClr>
              <a:buSzPts val="1600"/>
              <a:buFont typeface="Times New Roman"/>
              <a:buChar char="»"/>
              <a:defRPr sz="1600"/>
            </a:lvl9pPr>
          </a:lstStyle>
          <a:p>
            <a:endParaRPr/>
          </a:p>
        </p:txBody>
      </p:sp>
      <p:sp>
        <p:nvSpPr>
          <p:cNvPr id="60" name="Google Shape;60;p9"/>
          <p:cNvSpPr txBox="1">
            <a:spLocks noGrp="1"/>
          </p:cNvSpPr>
          <p:nvPr>
            <p:ph type="body" idx="3"/>
          </p:nvPr>
        </p:nvSpPr>
        <p:spPr>
          <a:xfrm>
            <a:off x="4645031" y="1535113"/>
            <a:ext cx="4041775" cy="63976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Times New Roman"/>
              <a:buNone/>
              <a:defRPr sz="24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60"/>
              </a:spcBef>
              <a:spcAft>
                <a:spcPts val="0"/>
              </a:spcAft>
              <a:buClr>
                <a:schemeClr val="dk1"/>
              </a:buClr>
              <a:buSzPts val="1800"/>
              <a:buFont typeface="Times New Roman"/>
              <a:buNone/>
              <a:defRPr sz="1800" b="1"/>
            </a:lvl3pPr>
            <a:lvl4pPr marL="1828800" lvl="3" indent="-228600" algn="l">
              <a:spcBef>
                <a:spcPts val="320"/>
              </a:spcBef>
              <a:spcAft>
                <a:spcPts val="0"/>
              </a:spcAft>
              <a:buClr>
                <a:schemeClr val="dk1"/>
              </a:buClr>
              <a:buSzPts val="1600"/>
              <a:buFont typeface="Times New Roman"/>
              <a:buNone/>
              <a:defRPr sz="1600" b="1"/>
            </a:lvl4pPr>
            <a:lvl5pPr marL="2286000" lvl="4" indent="-228600" algn="l">
              <a:spcBef>
                <a:spcPts val="320"/>
              </a:spcBef>
              <a:spcAft>
                <a:spcPts val="0"/>
              </a:spcAft>
              <a:buClr>
                <a:schemeClr val="dk1"/>
              </a:buClr>
              <a:buSzPts val="1600"/>
              <a:buFont typeface="Times New Roman"/>
              <a:buNone/>
              <a:defRPr sz="1600" b="1"/>
            </a:lvl5pPr>
            <a:lvl6pPr marL="2743200" lvl="5" indent="-228600" algn="l">
              <a:spcBef>
                <a:spcPts val="320"/>
              </a:spcBef>
              <a:spcAft>
                <a:spcPts val="0"/>
              </a:spcAft>
              <a:buClr>
                <a:schemeClr val="dk1"/>
              </a:buClr>
              <a:buSzPts val="1600"/>
              <a:buFont typeface="Times New Roman"/>
              <a:buNone/>
              <a:defRPr sz="1600" b="1"/>
            </a:lvl6pPr>
            <a:lvl7pPr marL="3200400" lvl="6" indent="-228600" algn="l">
              <a:spcBef>
                <a:spcPts val="320"/>
              </a:spcBef>
              <a:spcAft>
                <a:spcPts val="0"/>
              </a:spcAft>
              <a:buClr>
                <a:schemeClr val="dk1"/>
              </a:buClr>
              <a:buSzPts val="1600"/>
              <a:buFont typeface="Times New Roman"/>
              <a:buNone/>
              <a:defRPr sz="1600" b="1"/>
            </a:lvl7pPr>
            <a:lvl8pPr marL="3657600" lvl="7" indent="-228600" algn="l">
              <a:spcBef>
                <a:spcPts val="320"/>
              </a:spcBef>
              <a:spcAft>
                <a:spcPts val="0"/>
              </a:spcAft>
              <a:buClr>
                <a:schemeClr val="dk1"/>
              </a:buClr>
              <a:buSzPts val="1600"/>
              <a:buFont typeface="Times New Roman"/>
              <a:buNone/>
              <a:defRPr sz="1600" b="1"/>
            </a:lvl8pPr>
            <a:lvl9pPr marL="4114800" lvl="8" indent="-228600" algn="l">
              <a:spcBef>
                <a:spcPts val="320"/>
              </a:spcBef>
              <a:spcAft>
                <a:spcPts val="0"/>
              </a:spcAft>
              <a:buClr>
                <a:schemeClr val="dk1"/>
              </a:buClr>
              <a:buSzPts val="1600"/>
              <a:buFont typeface="Times New Roman"/>
              <a:buNone/>
              <a:defRPr sz="1600" b="1"/>
            </a:lvl9pPr>
          </a:lstStyle>
          <a:p>
            <a:endParaRPr/>
          </a:p>
        </p:txBody>
      </p:sp>
      <p:sp>
        <p:nvSpPr>
          <p:cNvPr id="61" name="Google Shape;61;p9"/>
          <p:cNvSpPr txBox="1">
            <a:spLocks noGrp="1"/>
          </p:cNvSpPr>
          <p:nvPr>
            <p:ph type="body" idx="4"/>
          </p:nvPr>
        </p:nvSpPr>
        <p:spPr>
          <a:xfrm>
            <a:off x="4645031"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Times New Roman"/>
              <a:buChar char="•"/>
              <a:defRPr sz="2400"/>
            </a:lvl1pPr>
            <a:lvl2pPr marL="914400" lvl="1" indent="-355600" algn="l">
              <a:spcBef>
                <a:spcPts val="400"/>
              </a:spcBef>
              <a:spcAft>
                <a:spcPts val="0"/>
              </a:spcAft>
              <a:buClr>
                <a:schemeClr val="dk1"/>
              </a:buClr>
              <a:buSzPts val="2000"/>
              <a:buFont typeface="Times New Roman"/>
              <a:buChar char="–"/>
              <a:defRPr sz="2000"/>
            </a:lvl2pPr>
            <a:lvl3pPr marL="1371600" lvl="2" indent="-342900" algn="l">
              <a:spcBef>
                <a:spcPts val="360"/>
              </a:spcBef>
              <a:spcAft>
                <a:spcPts val="0"/>
              </a:spcAft>
              <a:buClr>
                <a:schemeClr val="dk1"/>
              </a:buClr>
              <a:buSzPts val="1800"/>
              <a:buFont typeface="Times New Roman"/>
              <a:buChar char="•"/>
              <a:defRPr sz="1800"/>
            </a:lvl3pPr>
            <a:lvl4pPr marL="1828800" lvl="3" indent="-330200" algn="l">
              <a:spcBef>
                <a:spcPts val="320"/>
              </a:spcBef>
              <a:spcAft>
                <a:spcPts val="0"/>
              </a:spcAft>
              <a:buClr>
                <a:schemeClr val="dk1"/>
              </a:buClr>
              <a:buSzPts val="1600"/>
              <a:buFont typeface="Times New Roman"/>
              <a:buChar char="–"/>
              <a:defRPr sz="1600"/>
            </a:lvl4pPr>
            <a:lvl5pPr marL="2286000" lvl="4" indent="-330200" algn="l">
              <a:spcBef>
                <a:spcPts val="320"/>
              </a:spcBef>
              <a:spcAft>
                <a:spcPts val="0"/>
              </a:spcAft>
              <a:buClr>
                <a:schemeClr val="dk1"/>
              </a:buClr>
              <a:buSzPts val="1600"/>
              <a:buFont typeface="Times New Roman"/>
              <a:buChar char="»"/>
              <a:defRPr sz="1600"/>
            </a:lvl5pPr>
            <a:lvl6pPr marL="2743200" lvl="5" indent="-330200" algn="l">
              <a:spcBef>
                <a:spcPts val="320"/>
              </a:spcBef>
              <a:spcAft>
                <a:spcPts val="0"/>
              </a:spcAft>
              <a:buClr>
                <a:schemeClr val="dk1"/>
              </a:buClr>
              <a:buSzPts val="1600"/>
              <a:buFont typeface="Times New Roman"/>
              <a:buChar char="»"/>
              <a:defRPr sz="1600"/>
            </a:lvl6pPr>
            <a:lvl7pPr marL="3200400" lvl="6" indent="-330200" algn="l">
              <a:spcBef>
                <a:spcPts val="320"/>
              </a:spcBef>
              <a:spcAft>
                <a:spcPts val="0"/>
              </a:spcAft>
              <a:buClr>
                <a:schemeClr val="dk1"/>
              </a:buClr>
              <a:buSzPts val="1600"/>
              <a:buFont typeface="Times New Roman"/>
              <a:buChar char="»"/>
              <a:defRPr sz="1600"/>
            </a:lvl7pPr>
            <a:lvl8pPr marL="3657600" lvl="7" indent="-330200" algn="l">
              <a:spcBef>
                <a:spcPts val="320"/>
              </a:spcBef>
              <a:spcAft>
                <a:spcPts val="0"/>
              </a:spcAft>
              <a:buClr>
                <a:schemeClr val="dk1"/>
              </a:buClr>
              <a:buSzPts val="1600"/>
              <a:buFont typeface="Times New Roman"/>
              <a:buChar char="»"/>
              <a:defRPr sz="1600"/>
            </a:lvl8pPr>
            <a:lvl9pPr marL="4114800" lvl="8" indent="-330200" algn="l">
              <a:spcBef>
                <a:spcPts val="320"/>
              </a:spcBef>
              <a:spcAft>
                <a:spcPts val="0"/>
              </a:spcAft>
              <a:buClr>
                <a:schemeClr val="dk1"/>
              </a:buClr>
              <a:buSzPts val="1600"/>
              <a:buFont typeface="Times New Roman"/>
              <a:buChar char="»"/>
              <a:defRPr sz="1600"/>
            </a:lvl9pPr>
          </a:lstStyle>
          <a:p>
            <a:endParaRPr/>
          </a:p>
        </p:txBody>
      </p:sp>
      <p:sp>
        <p:nvSpPr>
          <p:cNvPr id="62" name="Google Shape;62;p9"/>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3" name="Google Shape;63;p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4" name="Google Shape;64;p9"/>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38161231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0"/>
          <p:cNvSpPr txBox="1">
            <a:spLocks noGrp="1"/>
          </p:cNvSpPr>
          <p:nvPr>
            <p:ph type="body" idx="1"/>
          </p:nvPr>
        </p:nvSpPr>
        <p:spPr>
          <a:xfrm>
            <a:off x="6858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81000" algn="l">
              <a:spcBef>
                <a:spcPts val="480"/>
              </a:spcBef>
              <a:spcAft>
                <a:spcPts val="0"/>
              </a:spcAft>
              <a:buClr>
                <a:schemeClr val="dk1"/>
              </a:buClr>
              <a:buSzPts val="2400"/>
              <a:buFont typeface="Times New Roman"/>
              <a:buChar char="–"/>
              <a:defRPr sz="2400"/>
            </a:lvl2pPr>
            <a:lvl3pPr marL="1371600" lvl="2" indent="-355600" algn="l">
              <a:spcBef>
                <a:spcPts val="400"/>
              </a:spcBef>
              <a:spcAft>
                <a:spcPts val="0"/>
              </a:spcAft>
              <a:buClr>
                <a:schemeClr val="dk1"/>
              </a:buClr>
              <a:buSzPts val="2000"/>
              <a:buFont typeface="Times New Roman"/>
              <a:buChar char="•"/>
              <a:defRPr sz="2000"/>
            </a:lvl3pPr>
            <a:lvl4pPr marL="1828800" lvl="3" indent="-342900" algn="l">
              <a:spcBef>
                <a:spcPts val="360"/>
              </a:spcBef>
              <a:spcAft>
                <a:spcPts val="0"/>
              </a:spcAft>
              <a:buClr>
                <a:schemeClr val="dk1"/>
              </a:buClr>
              <a:buSzPts val="1800"/>
              <a:buFont typeface="Times New Roman"/>
              <a:buChar char="–"/>
              <a:defRPr sz="1800"/>
            </a:lvl4pPr>
            <a:lvl5pPr marL="2286000" lvl="4" indent="-342900" algn="l">
              <a:spcBef>
                <a:spcPts val="360"/>
              </a:spcBef>
              <a:spcAft>
                <a:spcPts val="0"/>
              </a:spcAft>
              <a:buClr>
                <a:schemeClr val="dk1"/>
              </a:buClr>
              <a:buSzPts val="1800"/>
              <a:buFont typeface="Times New Roman"/>
              <a:buChar char="»"/>
              <a:defRPr sz="1800"/>
            </a:lvl5pPr>
            <a:lvl6pPr marL="2743200" lvl="5" indent="-342900" algn="l">
              <a:spcBef>
                <a:spcPts val="360"/>
              </a:spcBef>
              <a:spcAft>
                <a:spcPts val="0"/>
              </a:spcAft>
              <a:buClr>
                <a:schemeClr val="dk1"/>
              </a:buClr>
              <a:buSzPts val="1800"/>
              <a:buFont typeface="Times New Roman"/>
              <a:buChar char="»"/>
              <a:defRPr sz="1800"/>
            </a:lvl6pPr>
            <a:lvl7pPr marL="3200400" lvl="6" indent="-342900" algn="l">
              <a:spcBef>
                <a:spcPts val="360"/>
              </a:spcBef>
              <a:spcAft>
                <a:spcPts val="0"/>
              </a:spcAft>
              <a:buClr>
                <a:schemeClr val="dk1"/>
              </a:buClr>
              <a:buSzPts val="1800"/>
              <a:buFont typeface="Times New Roman"/>
              <a:buChar char="»"/>
              <a:defRPr sz="1800"/>
            </a:lvl7pPr>
            <a:lvl8pPr marL="3657600" lvl="7" indent="-342900" algn="l">
              <a:spcBef>
                <a:spcPts val="360"/>
              </a:spcBef>
              <a:spcAft>
                <a:spcPts val="0"/>
              </a:spcAft>
              <a:buClr>
                <a:schemeClr val="dk1"/>
              </a:buClr>
              <a:buSzPts val="1800"/>
              <a:buFont typeface="Times New Roman"/>
              <a:buChar char="»"/>
              <a:defRPr sz="1800"/>
            </a:lvl8pPr>
            <a:lvl9pPr marL="4114800" lvl="8" indent="-342900" algn="l">
              <a:spcBef>
                <a:spcPts val="360"/>
              </a:spcBef>
              <a:spcAft>
                <a:spcPts val="0"/>
              </a:spcAft>
              <a:buClr>
                <a:schemeClr val="dk1"/>
              </a:buClr>
              <a:buSzPts val="1800"/>
              <a:buFont typeface="Times New Roman"/>
              <a:buChar char="»"/>
              <a:defRPr sz="1800"/>
            </a:lvl9pPr>
          </a:lstStyle>
          <a:p>
            <a:endParaRPr/>
          </a:p>
        </p:txBody>
      </p:sp>
      <p:sp>
        <p:nvSpPr>
          <p:cNvPr id="68" name="Google Shape;68;p10"/>
          <p:cNvSpPr txBox="1">
            <a:spLocks noGrp="1"/>
          </p:cNvSpPr>
          <p:nvPr>
            <p:ph type="body" idx="2"/>
          </p:nvPr>
        </p:nvSpPr>
        <p:spPr>
          <a:xfrm>
            <a:off x="46482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81000" algn="l">
              <a:spcBef>
                <a:spcPts val="480"/>
              </a:spcBef>
              <a:spcAft>
                <a:spcPts val="0"/>
              </a:spcAft>
              <a:buClr>
                <a:schemeClr val="dk1"/>
              </a:buClr>
              <a:buSzPts val="2400"/>
              <a:buFont typeface="Times New Roman"/>
              <a:buChar char="–"/>
              <a:defRPr sz="2400"/>
            </a:lvl2pPr>
            <a:lvl3pPr marL="1371600" lvl="2" indent="-355600" algn="l">
              <a:spcBef>
                <a:spcPts val="400"/>
              </a:spcBef>
              <a:spcAft>
                <a:spcPts val="0"/>
              </a:spcAft>
              <a:buClr>
                <a:schemeClr val="dk1"/>
              </a:buClr>
              <a:buSzPts val="2000"/>
              <a:buFont typeface="Times New Roman"/>
              <a:buChar char="•"/>
              <a:defRPr sz="2000"/>
            </a:lvl3pPr>
            <a:lvl4pPr marL="1828800" lvl="3" indent="-342900" algn="l">
              <a:spcBef>
                <a:spcPts val="360"/>
              </a:spcBef>
              <a:spcAft>
                <a:spcPts val="0"/>
              </a:spcAft>
              <a:buClr>
                <a:schemeClr val="dk1"/>
              </a:buClr>
              <a:buSzPts val="1800"/>
              <a:buFont typeface="Times New Roman"/>
              <a:buChar char="–"/>
              <a:defRPr sz="1800"/>
            </a:lvl4pPr>
            <a:lvl5pPr marL="2286000" lvl="4" indent="-342900" algn="l">
              <a:spcBef>
                <a:spcPts val="360"/>
              </a:spcBef>
              <a:spcAft>
                <a:spcPts val="0"/>
              </a:spcAft>
              <a:buClr>
                <a:schemeClr val="dk1"/>
              </a:buClr>
              <a:buSzPts val="1800"/>
              <a:buFont typeface="Times New Roman"/>
              <a:buChar char="»"/>
              <a:defRPr sz="1800"/>
            </a:lvl5pPr>
            <a:lvl6pPr marL="2743200" lvl="5" indent="-342900" algn="l">
              <a:spcBef>
                <a:spcPts val="360"/>
              </a:spcBef>
              <a:spcAft>
                <a:spcPts val="0"/>
              </a:spcAft>
              <a:buClr>
                <a:schemeClr val="dk1"/>
              </a:buClr>
              <a:buSzPts val="1800"/>
              <a:buFont typeface="Times New Roman"/>
              <a:buChar char="»"/>
              <a:defRPr sz="1800"/>
            </a:lvl6pPr>
            <a:lvl7pPr marL="3200400" lvl="6" indent="-342900" algn="l">
              <a:spcBef>
                <a:spcPts val="360"/>
              </a:spcBef>
              <a:spcAft>
                <a:spcPts val="0"/>
              </a:spcAft>
              <a:buClr>
                <a:schemeClr val="dk1"/>
              </a:buClr>
              <a:buSzPts val="1800"/>
              <a:buFont typeface="Times New Roman"/>
              <a:buChar char="»"/>
              <a:defRPr sz="1800"/>
            </a:lvl7pPr>
            <a:lvl8pPr marL="3657600" lvl="7" indent="-342900" algn="l">
              <a:spcBef>
                <a:spcPts val="360"/>
              </a:spcBef>
              <a:spcAft>
                <a:spcPts val="0"/>
              </a:spcAft>
              <a:buClr>
                <a:schemeClr val="dk1"/>
              </a:buClr>
              <a:buSzPts val="1800"/>
              <a:buFont typeface="Times New Roman"/>
              <a:buChar char="»"/>
              <a:defRPr sz="1800"/>
            </a:lvl8pPr>
            <a:lvl9pPr marL="4114800" lvl="8" indent="-342900" algn="l">
              <a:spcBef>
                <a:spcPts val="360"/>
              </a:spcBef>
              <a:spcAft>
                <a:spcPts val="0"/>
              </a:spcAft>
              <a:buClr>
                <a:schemeClr val="dk1"/>
              </a:buClr>
              <a:buSzPts val="1800"/>
              <a:buFont typeface="Times New Roman"/>
              <a:buChar char="»"/>
              <a:defRPr sz="1800"/>
            </a:lvl9pPr>
          </a:lstStyle>
          <a:p>
            <a:endParaRPr/>
          </a:p>
        </p:txBody>
      </p:sp>
      <p:sp>
        <p:nvSpPr>
          <p:cNvPr id="69" name="Google Shape;69;p10"/>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0" name="Google Shape;70;p1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1" name="Google Shape;71;p10"/>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4138792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722313" y="4406901"/>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Font typeface="Times New Roman"/>
              <a:buNone/>
              <a:defRPr sz="2000"/>
            </a:lvl1pPr>
            <a:lvl2pPr marL="914400" lvl="1" indent="-228600" algn="l">
              <a:spcBef>
                <a:spcPts val="360"/>
              </a:spcBef>
              <a:spcAft>
                <a:spcPts val="0"/>
              </a:spcAft>
              <a:buClr>
                <a:schemeClr val="dk1"/>
              </a:buClr>
              <a:buSzPts val="1800"/>
              <a:buFont typeface="Times New Roman"/>
              <a:buNone/>
              <a:defRPr sz="1800"/>
            </a:lvl2pPr>
            <a:lvl3pPr marL="1371600" lvl="2" indent="-228600" algn="l">
              <a:spcBef>
                <a:spcPts val="320"/>
              </a:spcBef>
              <a:spcAft>
                <a:spcPts val="0"/>
              </a:spcAft>
              <a:buClr>
                <a:schemeClr val="dk1"/>
              </a:buClr>
              <a:buSzPts val="1600"/>
              <a:buFont typeface="Times New Roman"/>
              <a:buNone/>
              <a:defRPr sz="1600"/>
            </a:lvl3pPr>
            <a:lvl4pPr marL="1828800" lvl="3" indent="-228600" algn="l">
              <a:spcBef>
                <a:spcPts val="280"/>
              </a:spcBef>
              <a:spcAft>
                <a:spcPts val="0"/>
              </a:spcAft>
              <a:buClr>
                <a:schemeClr val="dk1"/>
              </a:buClr>
              <a:buSzPts val="1400"/>
              <a:buFont typeface="Times New Roman"/>
              <a:buNone/>
              <a:defRPr sz="1400"/>
            </a:lvl4pPr>
            <a:lvl5pPr marL="2286000" lvl="4" indent="-228600" algn="l">
              <a:spcBef>
                <a:spcPts val="280"/>
              </a:spcBef>
              <a:spcAft>
                <a:spcPts val="0"/>
              </a:spcAft>
              <a:buClr>
                <a:schemeClr val="dk1"/>
              </a:buClr>
              <a:buSzPts val="1400"/>
              <a:buFont typeface="Times New Roman"/>
              <a:buNone/>
              <a:defRPr sz="1400"/>
            </a:lvl5pPr>
            <a:lvl6pPr marL="2743200" lvl="5" indent="-228600" algn="l">
              <a:spcBef>
                <a:spcPts val="280"/>
              </a:spcBef>
              <a:spcAft>
                <a:spcPts val="0"/>
              </a:spcAft>
              <a:buClr>
                <a:schemeClr val="dk1"/>
              </a:buClr>
              <a:buSzPts val="1400"/>
              <a:buFont typeface="Times New Roman"/>
              <a:buNone/>
              <a:defRPr sz="1400"/>
            </a:lvl6pPr>
            <a:lvl7pPr marL="3200400" lvl="6" indent="-228600" algn="l">
              <a:spcBef>
                <a:spcPts val="280"/>
              </a:spcBef>
              <a:spcAft>
                <a:spcPts val="0"/>
              </a:spcAft>
              <a:buClr>
                <a:schemeClr val="dk1"/>
              </a:buClr>
              <a:buSzPts val="1400"/>
              <a:buFont typeface="Times New Roman"/>
              <a:buNone/>
              <a:defRPr sz="1400"/>
            </a:lvl7pPr>
            <a:lvl8pPr marL="3657600" lvl="7" indent="-228600" algn="l">
              <a:spcBef>
                <a:spcPts val="280"/>
              </a:spcBef>
              <a:spcAft>
                <a:spcPts val="0"/>
              </a:spcAft>
              <a:buClr>
                <a:schemeClr val="dk1"/>
              </a:buClr>
              <a:buSzPts val="1400"/>
              <a:buFont typeface="Times New Roman"/>
              <a:buNone/>
              <a:defRPr sz="1400"/>
            </a:lvl8pPr>
            <a:lvl9pPr marL="4114800" lvl="8" indent="-228600" algn="l">
              <a:spcBef>
                <a:spcPts val="280"/>
              </a:spcBef>
              <a:spcAft>
                <a:spcPts val="0"/>
              </a:spcAft>
              <a:buClr>
                <a:schemeClr val="dk1"/>
              </a:buClr>
              <a:buSzPts val="1400"/>
              <a:buFont typeface="Times New Roman"/>
              <a:buNone/>
              <a:defRPr sz="1400"/>
            </a:lvl9pPr>
          </a:lstStyle>
          <a:p>
            <a:endParaRPr/>
          </a:p>
        </p:txBody>
      </p:sp>
      <p:sp>
        <p:nvSpPr>
          <p:cNvPr id="75" name="Google Shape;75;p1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1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7" name="Google Shape;77;p11"/>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35068594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78"/>
        <p:cNvGrpSpPr/>
        <p:nvPr/>
      </p:nvGrpSpPr>
      <p:grpSpPr>
        <a:xfrm>
          <a:off x="0" y="0"/>
          <a:ext cx="0" cy="0"/>
          <a:chOff x="0" y="0"/>
          <a:chExt cx="0" cy="0"/>
        </a:xfrm>
      </p:grpSpPr>
      <p:sp>
        <p:nvSpPr>
          <p:cNvPr id="79" name="Google Shape;79;p12"/>
          <p:cNvSpPr txBox="1">
            <a:spLocks noGrp="1"/>
          </p:cNvSpPr>
          <p:nvPr>
            <p:ph type="ctrTitle"/>
          </p:nvPr>
        </p:nvSpPr>
        <p:spPr>
          <a:xfrm>
            <a:off x="685800" y="2130429"/>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chemeClr val="dk1"/>
              </a:buClr>
              <a:buSzPts val="3200"/>
              <a:buFont typeface="Times New Roman"/>
              <a:buNone/>
              <a:defRPr/>
            </a:lvl1pPr>
            <a:lvl2pPr lvl="1" algn="ctr">
              <a:spcBef>
                <a:spcPts val="560"/>
              </a:spcBef>
              <a:spcAft>
                <a:spcPts val="0"/>
              </a:spcAft>
              <a:buClr>
                <a:schemeClr val="dk1"/>
              </a:buClr>
              <a:buSzPts val="2800"/>
              <a:buFont typeface="Times New Roman"/>
              <a:buNone/>
              <a:defRPr/>
            </a:lvl2pPr>
            <a:lvl3pPr lvl="2" algn="ctr">
              <a:spcBef>
                <a:spcPts val="480"/>
              </a:spcBef>
              <a:spcAft>
                <a:spcPts val="0"/>
              </a:spcAft>
              <a:buClr>
                <a:schemeClr val="dk1"/>
              </a:buClr>
              <a:buSzPts val="2400"/>
              <a:buFont typeface="Times New Roman"/>
              <a:buNone/>
              <a:defRPr/>
            </a:lvl3pPr>
            <a:lvl4pPr lvl="3" algn="ctr">
              <a:spcBef>
                <a:spcPts val="400"/>
              </a:spcBef>
              <a:spcAft>
                <a:spcPts val="0"/>
              </a:spcAft>
              <a:buClr>
                <a:schemeClr val="dk1"/>
              </a:buClr>
              <a:buSzPts val="2000"/>
              <a:buFont typeface="Times New Roman"/>
              <a:buNone/>
              <a:defRPr/>
            </a:lvl4pPr>
            <a:lvl5pPr lvl="4" algn="ctr">
              <a:spcBef>
                <a:spcPts val="400"/>
              </a:spcBef>
              <a:spcAft>
                <a:spcPts val="0"/>
              </a:spcAft>
              <a:buClr>
                <a:schemeClr val="dk1"/>
              </a:buClr>
              <a:buSzPts val="2000"/>
              <a:buFont typeface="Times New Roman"/>
              <a:buNone/>
              <a:defRPr/>
            </a:lvl5pPr>
            <a:lvl6pPr lvl="5" algn="ctr">
              <a:spcBef>
                <a:spcPts val="400"/>
              </a:spcBef>
              <a:spcAft>
                <a:spcPts val="0"/>
              </a:spcAft>
              <a:buClr>
                <a:schemeClr val="dk1"/>
              </a:buClr>
              <a:buSzPts val="2000"/>
              <a:buFont typeface="Times New Roman"/>
              <a:buNone/>
              <a:defRPr/>
            </a:lvl6pPr>
            <a:lvl7pPr lvl="6" algn="ctr">
              <a:spcBef>
                <a:spcPts val="400"/>
              </a:spcBef>
              <a:spcAft>
                <a:spcPts val="0"/>
              </a:spcAft>
              <a:buClr>
                <a:schemeClr val="dk1"/>
              </a:buClr>
              <a:buSzPts val="2000"/>
              <a:buFont typeface="Times New Roman"/>
              <a:buNone/>
              <a:defRPr/>
            </a:lvl7pPr>
            <a:lvl8pPr lvl="7" algn="ctr">
              <a:spcBef>
                <a:spcPts val="400"/>
              </a:spcBef>
              <a:spcAft>
                <a:spcPts val="0"/>
              </a:spcAft>
              <a:buClr>
                <a:schemeClr val="dk1"/>
              </a:buClr>
              <a:buSzPts val="2000"/>
              <a:buFont typeface="Times New Roman"/>
              <a:buNone/>
              <a:defRPr/>
            </a:lvl8pPr>
            <a:lvl9pPr lvl="8" algn="ctr">
              <a:spcBef>
                <a:spcPts val="400"/>
              </a:spcBef>
              <a:spcAft>
                <a:spcPts val="0"/>
              </a:spcAft>
              <a:buClr>
                <a:schemeClr val="dk1"/>
              </a:buClr>
              <a:buSzPts val="2000"/>
              <a:buFont typeface="Times New Roman"/>
              <a:buNone/>
              <a:defRPr/>
            </a:lvl9pPr>
          </a:lstStyle>
          <a:p>
            <a:endParaRPr/>
          </a:p>
        </p:txBody>
      </p:sp>
      <p:sp>
        <p:nvSpPr>
          <p:cNvPr id="81" name="Google Shape;81;p1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2" name="Google Shape;82;p1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3" name="Google Shape;83;p12"/>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5886397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9" y="992767"/>
            <a:ext cx="8520601" cy="27368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2" y="3778833"/>
            <a:ext cx="8520601" cy="1056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720726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2" y="593367"/>
            <a:ext cx="8520601" cy="76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311702" y="1536633"/>
            <a:ext cx="8520601" cy="45552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61" name="Google Shape;61;p15"/>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5857045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311702" y="2867801"/>
            <a:ext cx="8520601" cy="1122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64" name="Google Shape;64;p16"/>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31746288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2" y="593367"/>
            <a:ext cx="8520601" cy="76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68" name="Google Shape;68;p17"/>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69" name="Google Shape;69;p17"/>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8111773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2" y="593367"/>
            <a:ext cx="8520601" cy="76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650733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2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83924085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740800"/>
            <a:ext cx="2808000" cy="10076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sz="2400"/>
            </a:lvl1pPr>
            <a:lvl2pPr lvl="1" algn="l" rtl="0">
              <a:lnSpc>
                <a:spcPct val="100000"/>
              </a:lnSpc>
              <a:spcBef>
                <a:spcPts val="0"/>
              </a:spcBef>
              <a:spcAft>
                <a:spcPts val="0"/>
              </a:spcAft>
              <a:buSzPts val="2400"/>
              <a:buNone/>
              <a:defRPr sz="2400"/>
            </a:lvl2pPr>
            <a:lvl3pPr lvl="2" algn="l" rtl="0">
              <a:lnSpc>
                <a:spcPct val="100000"/>
              </a:lnSpc>
              <a:spcBef>
                <a:spcPts val="0"/>
              </a:spcBef>
              <a:spcAft>
                <a:spcPts val="0"/>
              </a:spcAft>
              <a:buSzPts val="2400"/>
              <a:buNone/>
              <a:defRPr sz="2400"/>
            </a:lvl3pPr>
            <a:lvl4pPr lvl="3" algn="l" rtl="0">
              <a:lnSpc>
                <a:spcPct val="100000"/>
              </a:lnSpc>
              <a:spcBef>
                <a:spcPts val="0"/>
              </a:spcBef>
              <a:spcAft>
                <a:spcPts val="0"/>
              </a:spcAft>
              <a:buSzPts val="2400"/>
              <a:buNone/>
              <a:defRPr sz="2400"/>
            </a:lvl4pPr>
            <a:lvl5pPr lvl="4" algn="l" rtl="0">
              <a:lnSpc>
                <a:spcPct val="100000"/>
              </a:lnSpc>
              <a:spcBef>
                <a:spcPts val="0"/>
              </a:spcBef>
              <a:spcAft>
                <a:spcPts val="0"/>
              </a:spcAft>
              <a:buSzPts val="2400"/>
              <a:buNone/>
              <a:defRPr sz="2400"/>
            </a:lvl5pPr>
            <a:lvl6pPr lvl="5" algn="l" rtl="0">
              <a:lnSpc>
                <a:spcPct val="100000"/>
              </a:lnSpc>
              <a:spcBef>
                <a:spcPts val="0"/>
              </a:spcBef>
              <a:spcAft>
                <a:spcPts val="0"/>
              </a:spcAft>
              <a:buSzPts val="2400"/>
              <a:buNone/>
              <a:defRPr sz="2400"/>
            </a:lvl6pPr>
            <a:lvl7pPr lvl="6" algn="l" rtl="0">
              <a:lnSpc>
                <a:spcPct val="100000"/>
              </a:lnSpc>
              <a:spcBef>
                <a:spcPts val="0"/>
              </a:spcBef>
              <a:spcAft>
                <a:spcPts val="0"/>
              </a:spcAft>
              <a:buSzPts val="2400"/>
              <a:buNone/>
              <a:defRPr sz="2400"/>
            </a:lvl7pPr>
            <a:lvl8pPr lvl="7" algn="l" rtl="0">
              <a:lnSpc>
                <a:spcPct val="100000"/>
              </a:lnSpc>
              <a:spcBef>
                <a:spcPts val="0"/>
              </a:spcBef>
              <a:spcAft>
                <a:spcPts val="0"/>
              </a:spcAft>
              <a:buSzPts val="2400"/>
              <a:buNone/>
              <a:defRPr sz="2400"/>
            </a:lvl8pPr>
            <a:lvl9pPr lvl="8" algn="l" rtl="0">
              <a:lnSpc>
                <a:spcPct val="100000"/>
              </a:lnSpc>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852800"/>
            <a:ext cx="2808000" cy="4239200"/>
          </a:xfrm>
          <a:prstGeom prst="rect">
            <a:avLst/>
          </a:prstGeom>
          <a:noFill/>
          <a:ln>
            <a:noFill/>
          </a:ln>
        </p:spPr>
        <p:txBody>
          <a:bodyPr spcFirstLastPara="1" wrap="square" lIns="91425" tIns="91425" rIns="91425" bIns="91425" anchor="t" anchorCtr="0">
            <a:noAutofit/>
          </a:bodyPr>
          <a:lstStyle>
            <a:lvl1pPr marL="457200" lvl="0" indent="-304800" algn="l" rtl="0">
              <a:lnSpc>
                <a:spcPct val="115000"/>
              </a:lnSpc>
              <a:spcBef>
                <a:spcPts val="0"/>
              </a:spcBef>
              <a:spcAft>
                <a:spcPts val="0"/>
              </a:spcAft>
              <a:buSzPts val="1200"/>
              <a:buChar char="●"/>
              <a:defRPr sz="12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76" name="Google Shape;76;p19"/>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36230370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600200"/>
            <a:ext cx="6367801" cy="54544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SzPts val="4800"/>
              <a:buNone/>
              <a:defRPr sz="4800"/>
            </a:lvl1pPr>
            <a:lvl2pPr lvl="1" algn="l" rtl="0">
              <a:lnSpc>
                <a:spcPct val="100000"/>
              </a:lnSpc>
              <a:spcBef>
                <a:spcPts val="0"/>
              </a:spcBef>
              <a:spcAft>
                <a:spcPts val="0"/>
              </a:spcAft>
              <a:buSzPts val="4800"/>
              <a:buNone/>
              <a:defRPr sz="4800"/>
            </a:lvl2pPr>
            <a:lvl3pPr lvl="2" algn="l" rtl="0">
              <a:lnSpc>
                <a:spcPct val="100000"/>
              </a:lnSpc>
              <a:spcBef>
                <a:spcPts val="0"/>
              </a:spcBef>
              <a:spcAft>
                <a:spcPts val="0"/>
              </a:spcAft>
              <a:buSzPts val="4800"/>
              <a:buNone/>
              <a:defRPr sz="4800"/>
            </a:lvl3pPr>
            <a:lvl4pPr lvl="3" algn="l" rtl="0">
              <a:lnSpc>
                <a:spcPct val="100000"/>
              </a:lnSpc>
              <a:spcBef>
                <a:spcPts val="0"/>
              </a:spcBef>
              <a:spcAft>
                <a:spcPts val="0"/>
              </a:spcAft>
              <a:buSzPts val="4800"/>
              <a:buNone/>
              <a:defRPr sz="4800"/>
            </a:lvl4pPr>
            <a:lvl5pPr lvl="4" algn="l" rtl="0">
              <a:lnSpc>
                <a:spcPct val="100000"/>
              </a:lnSpc>
              <a:spcBef>
                <a:spcPts val="0"/>
              </a:spcBef>
              <a:spcAft>
                <a:spcPts val="0"/>
              </a:spcAft>
              <a:buSzPts val="4800"/>
              <a:buNone/>
              <a:defRPr sz="4800"/>
            </a:lvl5pPr>
            <a:lvl6pPr lvl="5" algn="l" rtl="0">
              <a:lnSpc>
                <a:spcPct val="100000"/>
              </a:lnSpc>
              <a:spcBef>
                <a:spcPts val="0"/>
              </a:spcBef>
              <a:spcAft>
                <a:spcPts val="0"/>
              </a:spcAft>
              <a:buSzPts val="4800"/>
              <a:buNone/>
              <a:defRPr sz="4800"/>
            </a:lvl6pPr>
            <a:lvl7pPr lvl="6" algn="l" rtl="0">
              <a:lnSpc>
                <a:spcPct val="100000"/>
              </a:lnSpc>
              <a:spcBef>
                <a:spcPts val="0"/>
              </a:spcBef>
              <a:spcAft>
                <a:spcPts val="0"/>
              </a:spcAft>
              <a:buSzPts val="4800"/>
              <a:buNone/>
              <a:defRPr sz="4800"/>
            </a:lvl7pPr>
            <a:lvl8pPr lvl="7" algn="l" rtl="0">
              <a:lnSpc>
                <a:spcPct val="100000"/>
              </a:lnSpc>
              <a:spcBef>
                <a:spcPts val="0"/>
              </a:spcBef>
              <a:spcAft>
                <a:spcPts val="0"/>
              </a:spcAft>
              <a:buSzPts val="4800"/>
              <a:buNone/>
              <a:defRPr sz="4800"/>
            </a:lvl8pPr>
            <a:lvl9pPr lvl="8" algn="l" rtl="0">
              <a:lnSpc>
                <a:spcPct val="100000"/>
              </a:lnSpc>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17742475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0"/>
        <p:cNvGrpSpPr/>
        <p:nvPr/>
      </p:nvGrpSpPr>
      <p:grpSpPr>
        <a:xfrm>
          <a:off x="0" y="0"/>
          <a:ext cx="0" cy="0"/>
          <a:chOff x="0" y="0"/>
          <a:chExt cx="0" cy="0"/>
        </a:xfrm>
      </p:grpSpPr>
      <p:sp>
        <p:nvSpPr>
          <p:cNvPr id="81" name="Google Shape;81;p21"/>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ea typeface="Arial"/>
              <a:cs typeface="Arial"/>
              <a:sym typeface="Arial"/>
            </a:endParaRPr>
          </a:p>
        </p:txBody>
      </p:sp>
      <p:sp>
        <p:nvSpPr>
          <p:cNvPr id="82" name="Google Shape;82;p21"/>
          <p:cNvSpPr txBox="1">
            <a:spLocks noGrp="1"/>
          </p:cNvSpPr>
          <p:nvPr>
            <p:ph type="title"/>
          </p:nvPr>
        </p:nvSpPr>
        <p:spPr>
          <a:xfrm>
            <a:off x="265501" y="1644233"/>
            <a:ext cx="4045200" cy="19764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4200"/>
              <a:buNone/>
              <a:defRPr sz="42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1" y="3737435"/>
            <a:ext cx="4045200" cy="1646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4" y="965433"/>
            <a:ext cx="3837001" cy="4926800"/>
          </a:xfrm>
          <a:prstGeom prst="rect">
            <a:avLst/>
          </a:prstGeom>
          <a:noFill/>
          <a:ln>
            <a:noFill/>
          </a:ln>
        </p:spPr>
        <p:txBody>
          <a:bodyPr spcFirstLastPara="1" wrap="square" lIns="91425" tIns="91425" rIns="91425" bIns="91425" anchor="ctr"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85" name="Google Shape;85;p21"/>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1054493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5640767"/>
            <a:ext cx="5998800" cy="806800"/>
          </a:xfrm>
          <a:prstGeom prst="rect">
            <a:avLst/>
          </a:prstGeom>
          <a:noFill/>
          <a:ln>
            <a:noFill/>
          </a:ln>
        </p:spPr>
        <p:txBody>
          <a:bodyPr spcFirstLastPara="1" wrap="square" lIns="91425" tIns="91425" rIns="91425" bIns="91425" anchor="ctr" anchorCtr="0">
            <a:noAutofit/>
          </a:bodyPr>
          <a:lstStyle>
            <a:lvl1pPr marL="457200" lvl="0" indent="-228600" algn="l" rtl="0">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8335621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2" y="1474833"/>
            <a:ext cx="8520601" cy="26180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12000"/>
              <a:buNone/>
              <a:defRPr sz="12000"/>
            </a:lvl1pPr>
            <a:lvl2pPr lvl="1" algn="ctr" rtl="0">
              <a:lnSpc>
                <a:spcPct val="100000"/>
              </a:lnSpc>
              <a:spcBef>
                <a:spcPts val="0"/>
              </a:spcBef>
              <a:spcAft>
                <a:spcPts val="0"/>
              </a:spcAft>
              <a:buSzPts val="12000"/>
              <a:buNone/>
              <a:defRPr sz="12000"/>
            </a:lvl2pPr>
            <a:lvl3pPr lvl="2" algn="ctr" rtl="0">
              <a:lnSpc>
                <a:spcPct val="100000"/>
              </a:lnSpc>
              <a:spcBef>
                <a:spcPts val="0"/>
              </a:spcBef>
              <a:spcAft>
                <a:spcPts val="0"/>
              </a:spcAft>
              <a:buSzPts val="12000"/>
              <a:buNone/>
              <a:defRPr sz="12000"/>
            </a:lvl3pPr>
            <a:lvl4pPr lvl="3" algn="ctr" rtl="0">
              <a:lnSpc>
                <a:spcPct val="100000"/>
              </a:lnSpc>
              <a:spcBef>
                <a:spcPts val="0"/>
              </a:spcBef>
              <a:spcAft>
                <a:spcPts val="0"/>
              </a:spcAft>
              <a:buSzPts val="12000"/>
              <a:buNone/>
              <a:defRPr sz="12000"/>
            </a:lvl4pPr>
            <a:lvl5pPr lvl="4" algn="ctr" rtl="0">
              <a:lnSpc>
                <a:spcPct val="100000"/>
              </a:lnSpc>
              <a:spcBef>
                <a:spcPts val="0"/>
              </a:spcBef>
              <a:spcAft>
                <a:spcPts val="0"/>
              </a:spcAft>
              <a:buSzPts val="12000"/>
              <a:buNone/>
              <a:defRPr sz="12000"/>
            </a:lvl5pPr>
            <a:lvl6pPr lvl="5" algn="ctr" rtl="0">
              <a:lnSpc>
                <a:spcPct val="100000"/>
              </a:lnSpc>
              <a:spcBef>
                <a:spcPts val="0"/>
              </a:spcBef>
              <a:spcAft>
                <a:spcPts val="0"/>
              </a:spcAft>
              <a:buSzPts val="12000"/>
              <a:buNone/>
              <a:defRPr sz="12000"/>
            </a:lvl6pPr>
            <a:lvl7pPr lvl="6" algn="ctr" rtl="0">
              <a:lnSpc>
                <a:spcPct val="100000"/>
              </a:lnSpc>
              <a:spcBef>
                <a:spcPts val="0"/>
              </a:spcBef>
              <a:spcAft>
                <a:spcPts val="0"/>
              </a:spcAft>
              <a:buSzPts val="12000"/>
              <a:buNone/>
              <a:defRPr sz="12000"/>
            </a:lvl7pPr>
            <a:lvl8pPr lvl="7" algn="ctr" rtl="0">
              <a:lnSpc>
                <a:spcPct val="100000"/>
              </a:lnSpc>
              <a:spcBef>
                <a:spcPts val="0"/>
              </a:spcBef>
              <a:spcAft>
                <a:spcPts val="0"/>
              </a:spcAft>
              <a:buSzPts val="12000"/>
              <a:buNone/>
              <a:defRPr sz="12000"/>
            </a:lvl8pPr>
            <a:lvl9pPr lvl="8" algn="ctr" rtl="0">
              <a:lnSpc>
                <a:spcPct val="100000"/>
              </a:lnSpc>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2" y="4202967"/>
            <a:ext cx="8520601" cy="1734400"/>
          </a:xfrm>
          <a:prstGeom prst="rect">
            <a:avLst/>
          </a:prstGeom>
          <a:noFill/>
          <a:ln>
            <a:noFill/>
          </a:ln>
        </p:spPr>
        <p:txBody>
          <a:bodyPr spcFirstLastPara="1" wrap="square" lIns="91425" tIns="91425" rIns="91425" bIns="91425" anchor="t" anchorCtr="0">
            <a:noAutofit/>
          </a:bodyPr>
          <a:lstStyle>
            <a:lvl1pPr marL="457200" lvl="0" indent="-342900" algn="ctr" rtl="0">
              <a:lnSpc>
                <a:spcPct val="115000"/>
              </a:lnSpc>
              <a:spcBef>
                <a:spcPts val="0"/>
              </a:spcBef>
              <a:spcAft>
                <a:spcPts val="0"/>
              </a:spcAft>
              <a:buSzPts val="1800"/>
              <a:buChar char="●"/>
              <a:defRPr/>
            </a:lvl1pPr>
            <a:lvl2pPr marL="914400" lvl="1" indent="-317500" algn="ctr" rtl="0">
              <a:lnSpc>
                <a:spcPct val="115000"/>
              </a:lnSpc>
              <a:spcBef>
                <a:spcPts val="1600"/>
              </a:spcBef>
              <a:spcAft>
                <a:spcPts val="0"/>
              </a:spcAft>
              <a:buSzPts val="1400"/>
              <a:buChar char="○"/>
              <a:defRPr/>
            </a:lvl2pPr>
            <a:lvl3pPr marL="1371600" lvl="2" indent="-317500" algn="ctr" rtl="0">
              <a:lnSpc>
                <a:spcPct val="115000"/>
              </a:lnSpc>
              <a:spcBef>
                <a:spcPts val="1600"/>
              </a:spcBef>
              <a:spcAft>
                <a:spcPts val="0"/>
              </a:spcAft>
              <a:buSzPts val="1400"/>
              <a:buChar char="■"/>
              <a:defRPr/>
            </a:lvl3pPr>
            <a:lvl4pPr marL="1828800" lvl="3" indent="-317500" algn="ctr" rtl="0">
              <a:lnSpc>
                <a:spcPct val="115000"/>
              </a:lnSpc>
              <a:spcBef>
                <a:spcPts val="1600"/>
              </a:spcBef>
              <a:spcAft>
                <a:spcPts val="0"/>
              </a:spcAft>
              <a:buSzPts val="1400"/>
              <a:buChar char="●"/>
              <a:defRPr/>
            </a:lvl4pPr>
            <a:lvl5pPr marL="2286000" lvl="4" indent="-317500" algn="ctr" rtl="0">
              <a:lnSpc>
                <a:spcPct val="115000"/>
              </a:lnSpc>
              <a:spcBef>
                <a:spcPts val="1600"/>
              </a:spcBef>
              <a:spcAft>
                <a:spcPts val="0"/>
              </a:spcAft>
              <a:buSzPts val="1400"/>
              <a:buChar char="○"/>
              <a:defRPr/>
            </a:lvl5pPr>
            <a:lvl6pPr marL="2743200" lvl="5" indent="-317500" algn="ctr" rtl="0">
              <a:lnSpc>
                <a:spcPct val="115000"/>
              </a:lnSpc>
              <a:spcBef>
                <a:spcPts val="1600"/>
              </a:spcBef>
              <a:spcAft>
                <a:spcPts val="0"/>
              </a:spcAft>
              <a:buSzPts val="1400"/>
              <a:buChar char="■"/>
              <a:defRPr/>
            </a:lvl6pPr>
            <a:lvl7pPr marL="3200400" lvl="6" indent="-317500" algn="ctr" rtl="0">
              <a:lnSpc>
                <a:spcPct val="115000"/>
              </a:lnSpc>
              <a:spcBef>
                <a:spcPts val="1600"/>
              </a:spcBef>
              <a:spcAft>
                <a:spcPts val="0"/>
              </a:spcAft>
              <a:buSzPts val="1400"/>
              <a:buChar char="●"/>
              <a:defRPr/>
            </a:lvl7pPr>
            <a:lvl8pPr marL="3657600" lvl="7" indent="-317500" algn="ctr" rtl="0">
              <a:lnSpc>
                <a:spcPct val="115000"/>
              </a:lnSpc>
              <a:spcBef>
                <a:spcPts val="1600"/>
              </a:spcBef>
              <a:spcAft>
                <a:spcPts val="0"/>
              </a:spcAft>
              <a:buSzPts val="1400"/>
              <a:buChar char="○"/>
              <a:defRPr/>
            </a:lvl8pPr>
            <a:lvl9pPr marL="4114800" lvl="8" indent="-317500" algn="ctr" rtl="0">
              <a:lnSpc>
                <a:spcPct val="115000"/>
              </a:lnSpc>
              <a:spcBef>
                <a:spcPts val="1600"/>
              </a:spcBef>
              <a:spcAft>
                <a:spcPts val="1600"/>
              </a:spcAft>
              <a:buSzPts val="1400"/>
              <a:buChar char="■"/>
              <a:defRPr/>
            </a:lvl9pPr>
          </a:lstStyle>
          <a:p>
            <a:endParaRPr/>
          </a:p>
        </p:txBody>
      </p:sp>
      <p:sp>
        <p:nvSpPr>
          <p:cNvPr id="92" name="Google Shape;92;p23"/>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52499953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4092533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1232624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ea typeface="Arial"/>
              <a:cs typeface="Arial"/>
              <a:sym typeface="Arial"/>
            </a:endParaRPr>
          </a:p>
        </p:txBody>
      </p:sp>
      <p:sp>
        <p:nvSpPr>
          <p:cNvPr id="37" name="Google Shape;37;p9"/>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8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402734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2802474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kern="0">
                <a:solidFill>
                  <a:srgbClr val="595959"/>
                </a:solidFill>
              </a:rPr>
              <a:pPr/>
              <a:t>‹#›</a:t>
            </a:fld>
            <a:endParaRPr kern="0">
              <a:solidFill>
                <a:srgbClr val="595959"/>
              </a:solidFill>
            </a:endParaRPr>
          </a:p>
        </p:txBody>
      </p:sp>
    </p:spTree>
    <p:extLst>
      <p:ext uri="{BB962C8B-B14F-4D97-AF65-F5344CB8AC3E}">
        <p14:creationId xmlns:p14="http://schemas.microsoft.com/office/powerpoint/2010/main" val="19561715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kern="0">
                <a:solidFill>
                  <a:srgbClr val="595959"/>
                </a:solidFill>
              </a:rPr>
              <a:pPr/>
              <a:t>‹#›</a:t>
            </a:fld>
            <a:endParaRPr kern="0">
              <a:solidFill>
                <a:srgbClr val="595959"/>
              </a:solidFill>
            </a:endParaRPr>
          </a:p>
        </p:txBody>
      </p:sp>
    </p:spTree>
    <p:extLst>
      <p:ext uri="{BB962C8B-B14F-4D97-AF65-F5344CB8AC3E}">
        <p14:creationId xmlns:p14="http://schemas.microsoft.com/office/powerpoint/2010/main" val="863297816"/>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1"/>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9pPr>
          </a:lstStyle>
          <a:p>
            <a:pPr>
              <a:buClr>
                <a:srgbClr val="000000"/>
              </a:buClr>
              <a:buFont typeface="Arial"/>
              <a:buNone/>
            </a:pPr>
            <a:endParaRPr kern="0">
              <a:solidFill>
                <a:srgbClr val="000000"/>
              </a:solidFill>
            </a:endParaRPr>
          </a:p>
        </p:txBody>
      </p:sp>
      <p:sp>
        <p:nvSpPr>
          <p:cNvPr id="13" name="Google Shape;13;p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9pPr>
          </a:lstStyle>
          <a:p>
            <a:pPr>
              <a:buClr>
                <a:srgbClr val="000000"/>
              </a:buClr>
              <a:buFont typeface="Arial"/>
              <a:buNone/>
            </a:pPr>
            <a:endParaRPr kern="0">
              <a:solidFill>
                <a:srgbClr val="000000"/>
              </a:solidFill>
            </a:endParaRPr>
          </a:p>
        </p:txBody>
      </p:sp>
      <p:sp>
        <p:nvSpPr>
          <p:cNvPr id="14" name="Google Shape;14;p1"/>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kern="0">
                <a:solidFill>
                  <a:srgbClr val="000000"/>
                </a:solidFill>
              </a:rPr>
              <a:pPr>
                <a:buClr>
                  <a:srgbClr val="000000"/>
                </a:buClr>
              </a:pPr>
              <a:t>‹#›</a:t>
            </a:fld>
            <a:endParaRPr kern="0">
              <a:solidFill>
                <a:srgbClr val="000000"/>
              </a:solidFill>
              <a:latin typeface="Arial"/>
              <a:ea typeface="Arial"/>
              <a:cs typeface="Arial"/>
              <a:sym typeface="Arial"/>
            </a:endParaRPr>
          </a:p>
        </p:txBody>
      </p:sp>
    </p:spTree>
    <p:extLst>
      <p:ext uri="{BB962C8B-B14F-4D97-AF65-F5344CB8AC3E}">
        <p14:creationId xmlns:p14="http://schemas.microsoft.com/office/powerpoint/2010/main" val="25036369"/>
      </p:ext>
    </p:extLst>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1"/>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9pPr>
          </a:lstStyle>
          <a:p>
            <a:pPr>
              <a:buClr>
                <a:srgbClr val="000000"/>
              </a:buClr>
              <a:buFont typeface="Arial"/>
              <a:buNone/>
            </a:pPr>
            <a:endParaRPr kern="0">
              <a:solidFill>
                <a:srgbClr val="000000"/>
              </a:solidFill>
            </a:endParaRPr>
          </a:p>
        </p:txBody>
      </p:sp>
      <p:sp>
        <p:nvSpPr>
          <p:cNvPr id="13" name="Google Shape;13;p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9pPr>
          </a:lstStyle>
          <a:p>
            <a:pPr>
              <a:buClr>
                <a:srgbClr val="000000"/>
              </a:buClr>
              <a:buFont typeface="Arial"/>
              <a:buNone/>
            </a:pPr>
            <a:endParaRPr kern="0">
              <a:solidFill>
                <a:srgbClr val="000000"/>
              </a:solidFill>
            </a:endParaRPr>
          </a:p>
        </p:txBody>
      </p:sp>
      <p:sp>
        <p:nvSpPr>
          <p:cNvPr id="14" name="Google Shape;14;p1"/>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kern="0">
                <a:solidFill>
                  <a:srgbClr val="000000"/>
                </a:solidFill>
              </a:rPr>
              <a:pPr>
                <a:buClr>
                  <a:srgbClr val="000000"/>
                </a:buClr>
              </a:pPr>
              <a:t>‹#›</a:t>
            </a:fld>
            <a:endParaRPr kern="0">
              <a:solidFill>
                <a:srgbClr val="000000"/>
              </a:solidFill>
              <a:latin typeface="Arial"/>
              <a:ea typeface="Arial"/>
              <a:cs typeface="Arial"/>
              <a:sym typeface="Arial"/>
            </a:endParaRPr>
          </a:p>
        </p:txBody>
      </p:sp>
    </p:spTree>
    <p:extLst>
      <p:ext uri="{BB962C8B-B14F-4D97-AF65-F5344CB8AC3E}">
        <p14:creationId xmlns:p14="http://schemas.microsoft.com/office/powerpoint/2010/main" val="1019255962"/>
      </p:ext>
    </p:extLst>
  </p:cSld>
  <p:clrMap bg1="lt1" tx1="dk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1"/>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9pPr>
          </a:lstStyle>
          <a:p>
            <a:pPr>
              <a:buClr>
                <a:srgbClr val="000000"/>
              </a:buClr>
              <a:buFont typeface="Arial"/>
              <a:buNone/>
            </a:pPr>
            <a:endParaRPr kern="0">
              <a:solidFill>
                <a:srgbClr val="000000"/>
              </a:solidFill>
            </a:endParaRPr>
          </a:p>
        </p:txBody>
      </p:sp>
      <p:sp>
        <p:nvSpPr>
          <p:cNvPr id="13" name="Google Shape;13;p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9pPr>
          </a:lstStyle>
          <a:p>
            <a:pPr>
              <a:buClr>
                <a:srgbClr val="000000"/>
              </a:buClr>
              <a:buFont typeface="Arial"/>
              <a:buNone/>
            </a:pPr>
            <a:endParaRPr kern="0">
              <a:solidFill>
                <a:srgbClr val="000000"/>
              </a:solidFill>
            </a:endParaRPr>
          </a:p>
        </p:txBody>
      </p:sp>
      <p:sp>
        <p:nvSpPr>
          <p:cNvPr id="14" name="Google Shape;14;p1"/>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kern="0">
                <a:solidFill>
                  <a:srgbClr val="000000"/>
                </a:solidFill>
              </a:rPr>
              <a:pPr>
                <a:buClr>
                  <a:srgbClr val="000000"/>
                </a:buClr>
              </a:pPr>
              <a:t>‹#›</a:t>
            </a:fld>
            <a:endParaRPr kern="0">
              <a:solidFill>
                <a:srgbClr val="000000"/>
              </a:solidFill>
              <a:latin typeface="Arial"/>
              <a:ea typeface="Arial"/>
              <a:cs typeface="Arial"/>
              <a:sym typeface="Arial"/>
            </a:endParaRPr>
          </a:p>
        </p:txBody>
      </p:sp>
    </p:spTree>
    <p:extLst>
      <p:ext uri="{BB962C8B-B14F-4D97-AF65-F5344CB8AC3E}">
        <p14:creationId xmlns:p14="http://schemas.microsoft.com/office/powerpoint/2010/main" val="3288663602"/>
      </p:ext>
    </p:extLst>
  </p:cSld>
  <p:clrMap bg1="lt1" tx1="dk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2" y="593367"/>
            <a:ext cx="8520601"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2" y="1536633"/>
            <a:ext cx="8520601"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kern="0">
                <a:solidFill>
                  <a:srgbClr val="595959"/>
                </a:solidFill>
              </a:rPr>
              <a:pPr/>
              <a:t>‹#›</a:t>
            </a:fld>
            <a:endParaRPr kern="0">
              <a:solidFill>
                <a:srgbClr val="595959"/>
              </a:solidFill>
            </a:endParaRPr>
          </a:p>
        </p:txBody>
      </p:sp>
    </p:spTree>
    <p:extLst>
      <p:ext uri="{BB962C8B-B14F-4D97-AF65-F5344CB8AC3E}">
        <p14:creationId xmlns:p14="http://schemas.microsoft.com/office/powerpoint/2010/main" val="3897786811"/>
      </p:ext>
    </p:extLst>
  </p:cSld>
  <p:clrMap bg1="lt1" tx1="dk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5.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a:spLocks noGrp="1"/>
          </p:cNvSpPr>
          <p:nvPr>
            <p:ph type="ctrTitle"/>
          </p:nvPr>
        </p:nvSpPr>
        <p:spPr>
          <a:xfrm>
            <a:off x="311700" y="78367"/>
            <a:ext cx="8520600" cy="12644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2800"/>
              <a:buFont typeface="Georgia"/>
              <a:buNone/>
            </a:pPr>
            <a:r>
              <a:rPr lang="en" sz="1800">
                <a:latin typeface="Times New Roman"/>
                <a:ea typeface="Times New Roman"/>
                <a:cs typeface="Times New Roman"/>
                <a:sym typeface="Times New Roman"/>
              </a:rPr>
              <a:t>Al-Farabi Kazakh National University</a:t>
            </a:r>
            <a:endParaRPr sz="1800">
              <a:latin typeface="Times New Roman"/>
              <a:ea typeface="Times New Roman"/>
              <a:cs typeface="Times New Roman"/>
              <a:sym typeface="Times New Roman"/>
            </a:endParaRPr>
          </a:p>
          <a:p>
            <a:pPr marL="0" lvl="0" indent="0" algn="ctr" rtl="0">
              <a:lnSpc>
                <a:spcPct val="100000"/>
              </a:lnSpc>
              <a:spcBef>
                <a:spcPts val="0"/>
              </a:spcBef>
              <a:spcAft>
                <a:spcPts val="0"/>
              </a:spcAft>
              <a:buSzPts val="5200"/>
              <a:buNone/>
            </a:pPr>
            <a:r>
              <a:rPr lang="en" sz="1800">
                <a:latin typeface="Times New Roman"/>
                <a:ea typeface="Times New Roman"/>
                <a:cs typeface="Times New Roman"/>
                <a:sym typeface="Times New Roman"/>
              </a:rPr>
              <a:t>Higher School of Medicine</a:t>
            </a:r>
            <a:endParaRPr sz="1800">
              <a:latin typeface="Times New Roman"/>
              <a:ea typeface="Times New Roman"/>
              <a:cs typeface="Times New Roman"/>
              <a:sym typeface="Times New Roman"/>
            </a:endParaRPr>
          </a:p>
        </p:txBody>
      </p:sp>
      <p:sp>
        <p:nvSpPr>
          <p:cNvPr id="152" name="Google Shape;152;p28"/>
          <p:cNvSpPr txBox="1">
            <a:spLocks noGrp="1"/>
          </p:cNvSpPr>
          <p:nvPr>
            <p:ph type="subTitle" idx="1"/>
          </p:nvPr>
        </p:nvSpPr>
        <p:spPr>
          <a:xfrm>
            <a:off x="311700" y="2864433"/>
            <a:ext cx="8520600" cy="1056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3600" b="1" dirty="0" smtClean="0">
                <a:solidFill>
                  <a:schemeClr val="dk1"/>
                </a:solidFill>
                <a:latin typeface="Times New Roman"/>
                <a:ea typeface="Times New Roman"/>
                <a:cs typeface="Times New Roman"/>
                <a:sym typeface="Times New Roman"/>
              </a:rPr>
              <a:t>Mutations</a:t>
            </a:r>
            <a:endParaRPr sz="3600" dirty="0">
              <a:latin typeface="Times New Roman"/>
              <a:ea typeface="Times New Roman"/>
              <a:cs typeface="Times New Roman"/>
              <a:sym typeface="Times New Roman"/>
            </a:endParaRPr>
          </a:p>
        </p:txBody>
      </p:sp>
      <p:sp>
        <p:nvSpPr>
          <p:cNvPr id="4" name="TextBox 3"/>
          <p:cNvSpPr txBox="1"/>
          <p:nvPr/>
        </p:nvSpPr>
        <p:spPr>
          <a:xfrm>
            <a:off x="2339758" y="4653136"/>
            <a:ext cx="5101389" cy="369332"/>
          </a:xfrm>
          <a:prstGeom prst="rect">
            <a:avLst/>
          </a:prstGeom>
          <a:noFill/>
        </p:spPr>
        <p:txBody>
          <a:bodyPr wrap="square" rtlCol="0">
            <a:spAutoFit/>
          </a:bodyPr>
          <a:lstStyle/>
          <a:p>
            <a:r>
              <a:rPr lang="en-US" sz="1800" b="1" dirty="0" smtClean="0">
                <a:latin typeface="Times New Roman" pitchFamily="18" charset="0"/>
                <a:cs typeface="Times New Roman" pitchFamily="18" charset="0"/>
              </a:rPr>
              <a:t>Lecturer: PhD </a:t>
            </a:r>
            <a:r>
              <a:rPr lang="en-US" sz="1800" b="1" dirty="0" err="1" smtClean="0">
                <a:latin typeface="Times New Roman" pitchFamily="18" charset="0"/>
                <a:cs typeface="Times New Roman" pitchFamily="18" charset="0"/>
              </a:rPr>
              <a:t>Pinsky</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Ilya</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Vladimirovich</a:t>
            </a:r>
            <a:endParaRPr lang="ru-RU" sz="1800" b="1" dirty="0">
              <a:latin typeface="Times New Roman" pitchFamily="18" charset="0"/>
              <a:cs typeface="Times New Roman" pitchFamily="18" charset="0"/>
            </a:endParaRPr>
          </a:p>
        </p:txBody>
      </p:sp>
    </p:spTree>
    <p:extLst>
      <p:ext uri="{BB962C8B-B14F-4D97-AF65-F5344CB8AC3E}">
        <p14:creationId xmlns:p14="http://schemas.microsoft.com/office/powerpoint/2010/main" val="35617411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510" t="55258" r="27088" b="22371"/>
          <a:stretch/>
        </p:blipFill>
        <p:spPr bwMode="auto">
          <a:xfrm>
            <a:off x="323528" y="1628803"/>
            <a:ext cx="8568952" cy="2842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20178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356" t="33402" r="25000" b="8316"/>
          <a:stretch/>
        </p:blipFill>
        <p:spPr bwMode="auto">
          <a:xfrm>
            <a:off x="12" y="260648"/>
            <a:ext cx="9144001" cy="64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14553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Chromosome Duplication, Illustration Stock Photo - Alam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426532"/>
            <a:ext cx="7776864" cy="6048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4664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825" t="37938" r="25696" b="9553"/>
          <a:stretch/>
        </p:blipFill>
        <p:spPr bwMode="auto">
          <a:xfrm>
            <a:off x="142798" y="548680"/>
            <a:ext cx="8916375"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93578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515" t="37663" r="26624" b="20412"/>
          <a:stretch/>
        </p:blipFill>
        <p:spPr bwMode="auto">
          <a:xfrm>
            <a:off x="323528" y="980729"/>
            <a:ext cx="8622510" cy="447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23022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6972" t="20617" r="26875" b="34815"/>
          <a:stretch/>
        </p:blipFill>
        <p:spPr bwMode="auto">
          <a:xfrm>
            <a:off x="1907704" y="145105"/>
            <a:ext cx="4896544" cy="6452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50986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47"/>
          <p:cNvSpPr txBox="1"/>
          <p:nvPr/>
        </p:nvSpPr>
        <p:spPr>
          <a:xfrm>
            <a:off x="0" y="847725"/>
            <a:ext cx="8913812" cy="955675"/>
          </a:xfrm>
          <a:prstGeom prst="rect">
            <a:avLst/>
          </a:prstGeom>
          <a:noFill/>
          <a:ln>
            <a:noFill/>
          </a:ln>
        </p:spPr>
        <p:txBody>
          <a:bodyPr spcFirstLastPara="1" wrap="square" lIns="91425" tIns="45700" rIns="91425" bIns="45700" anchor="ctr" anchorCtr="0">
            <a:noAutofit/>
          </a:bodyPr>
          <a:lstStyle/>
          <a:p>
            <a:pPr>
              <a:buClr>
                <a:srgbClr val="000000"/>
              </a:buClr>
              <a:buSzPts val="2800"/>
              <a:buFont typeface="Courier New"/>
              <a:buNone/>
            </a:pPr>
            <a:r>
              <a:rPr lang="en-US" sz="2800" b="1" kern="0">
                <a:solidFill>
                  <a:srgbClr val="000000"/>
                </a:solidFill>
                <a:latin typeface="Courier New"/>
                <a:ea typeface="Courier New"/>
                <a:cs typeface="Courier New"/>
                <a:sym typeface="Courier New"/>
              </a:rPr>
              <a:t>Typical HA RNA </a:t>
            </a:r>
            <a:br>
              <a:rPr lang="en-US" sz="2800" b="1" kern="0">
                <a:solidFill>
                  <a:srgbClr val="000000"/>
                </a:solidFill>
                <a:latin typeface="Courier New"/>
                <a:ea typeface="Courier New"/>
                <a:cs typeface="Courier New"/>
                <a:sym typeface="Courier New"/>
              </a:rPr>
            </a:br>
            <a:r>
              <a:rPr lang="en-US" sz="2800" b="1" kern="0">
                <a:solidFill>
                  <a:srgbClr val="000000"/>
                </a:solidFill>
                <a:latin typeface="Courier New"/>
                <a:ea typeface="Courier New"/>
                <a:cs typeface="Courier New"/>
                <a:sym typeface="Courier New"/>
              </a:rPr>
              <a:t>5’UAACCAUGAAGACUAUCAUUGCUU</a:t>
            </a:r>
            <a:r>
              <a:rPr lang="en-US" sz="2800" b="1" u="sng" kern="0">
                <a:solidFill>
                  <a:srgbClr val="000000"/>
                </a:solidFill>
                <a:latin typeface="Courier New"/>
                <a:ea typeface="Courier New"/>
                <a:cs typeface="Courier New"/>
                <a:sym typeface="Courier New"/>
              </a:rPr>
              <a:t>U</a:t>
            </a:r>
            <a:r>
              <a:rPr lang="en-US" sz="2800" b="1" kern="0">
                <a:solidFill>
                  <a:srgbClr val="000000"/>
                </a:solidFill>
                <a:latin typeface="Courier New"/>
                <a:ea typeface="Courier New"/>
                <a:cs typeface="Courier New"/>
                <a:sym typeface="Courier New"/>
              </a:rPr>
              <a:t>GAGCUACAUUC 3</a:t>
            </a:r>
            <a:endParaRPr sz="1400" kern="0">
              <a:solidFill>
                <a:srgbClr val="000000"/>
              </a:solidFill>
              <a:cs typeface="Arial"/>
              <a:sym typeface="Arial"/>
            </a:endParaRPr>
          </a:p>
        </p:txBody>
      </p:sp>
      <p:sp>
        <p:nvSpPr>
          <p:cNvPr id="523" name="Google Shape;523;p47"/>
          <p:cNvSpPr txBox="1"/>
          <p:nvPr/>
        </p:nvSpPr>
        <p:spPr>
          <a:xfrm>
            <a:off x="6" y="2074866"/>
            <a:ext cx="9018587" cy="954087"/>
          </a:xfrm>
          <a:prstGeom prst="rect">
            <a:avLst/>
          </a:prstGeom>
          <a:noFill/>
          <a:ln>
            <a:noFill/>
          </a:ln>
        </p:spPr>
        <p:txBody>
          <a:bodyPr spcFirstLastPara="1" wrap="square" lIns="91425" tIns="45700" rIns="91425" bIns="45700" anchor="t" anchorCtr="0">
            <a:noAutofit/>
          </a:bodyPr>
          <a:lstStyle/>
          <a:p>
            <a:pPr>
              <a:buClr>
                <a:srgbClr val="000000"/>
              </a:buClr>
              <a:buSzPts val="2800"/>
              <a:buFont typeface="Courier New"/>
              <a:buNone/>
            </a:pPr>
            <a:r>
              <a:rPr lang="en-US" sz="2800" b="1" kern="0">
                <a:solidFill>
                  <a:srgbClr val="000000"/>
                </a:solidFill>
                <a:latin typeface="Courier New"/>
                <a:ea typeface="Courier New"/>
                <a:cs typeface="Courier New"/>
                <a:sym typeface="Courier New"/>
              </a:rPr>
              <a:t>Strain #2 RNA</a:t>
            </a:r>
            <a:br>
              <a:rPr lang="en-US" sz="2800" b="1" kern="0">
                <a:solidFill>
                  <a:srgbClr val="000000"/>
                </a:solidFill>
                <a:latin typeface="Courier New"/>
                <a:ea typeface="Courier New"/>
                <a:cs typeface="Courier New"/>
                <a:sym typeface="Courier New"/>
              </a:rPr>
            </a:br>
            <a:r>
              <a:rPr lang="en-US" sz="2800" b="1" kern="0">
                <a:solidFill>
                  <a:srgbClr val="000000"/>
                </a:solidFill>
                <a:latin typeface="Courier New"/>
                <a:ea typeface="Courier New"/>
                <a:cs typeface="Courier New"/>
                <a:sym typeface="Courier New"/>
              </a:rPr>
              <a:t>5’UAACCAUGAAGACUAUCAUUGCUU</a:t>
            </a:r>
            <a:r>
              <a:rPr lang="en-US" sz="2800" b="1" u="sng" kern="0">
                <a:solidFill>
                  <a:srgbClr val="000000"/>
                </a:solidFill>
                <a:latin typeface="Courier New"/>
                <a:ea typeface="Courier New"/>
                <a:cs typeface="Courier New"/>
                <a:sym typeface="Courier New"/>
              </a:rPr>
              <a:t>A</a:t>
            </a:r>
            <a:r>
              <a:rPr lang="en-US" sz="2800" b="1" kern="0">
                <a:solidFill>
                  <a:srgbClr val="000000"/>
                </a:solidFill>
                <a:latin typeface="Courier New"/>
                <a:ea typeface="Courier New"/>
                <a:cs typeface="Courier New"/>
                <a:sym typeface="Courier New"/>
              </a:rPr>
              <a:t>GAGCUACAUUC 3’</a:t>
            </a:r>
            <a:endParaRPr sz="1400" kern="0">
              <a:solidFill>
                <a:srgbClr val="000000"/>
              </a:solidFill>
              <a:cs typeface="Arial"/>
              <a:sym typeface="Arial"/>
            </a:endParaRPr>
          </a:p>
        </p:txBody>
      </p:sp>
      <p:grpSp>
        <p:nvGrpSpPr>
          <p:cNvPr id="524" name="Google Shape;524;p47"/>
          <p:cNvGrpSpPr/>
          <p:nvPr/>
        </p:nvGrpSpPr>
        <p:grpSpPr>
          <a:xfrm>
            <a:off x="1562100" y="1271591"/>
            <a:ext cx="6432550" cy="663575"/>
            <a:chOff x="1539530" y="4346785"/>
            <a:chExt cx="6431805" cy="663975"/>
          </a:xfrm>
        </p:grpSpPr>
        <p:grpSp>
          <p:nvGrpSpPr>
            <p:cNvPr id="525" name="Google Shape;525;p47"/>
            <p:cNvGrpSpPr/>
            <p:nvPr/>
          </p:nvGrpSpPr>
          <p:grpSpPr>
            <a:xfrm>
              <a:off x="1539530" y="4357218"/>
              <a:ext cx="3187700" cy="652635"/>
              <a:chOff x="2181" y="2584"/>
              <a:chExt cx="2008" cy="560"/>
            </a:xfrm>
          </p:grpSpPr>
          <p:cxnSp>
            <p:nvCxnSpPr>
              <p:cNvPr id="526" name="Google Shape;526;p47"/>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27" name="Google Shape;527;p47"/>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28" name="Google Shape;528;p47"/>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29" name="Google Shape;529;p47"/>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30" name="Google Shape;530;p47"/>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31" name="Google Shape;531;p47"/>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532" name="Google Shape;532;p47"/>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33" name="Google Shape;533;p47"/>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34" name="Google Shape;534;p47"/>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35" name="Google Shape;535;p47"/>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36" name="Google Shape;536;p47"/>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grpSp>
        <p:nvGrpSpPr>
          <p:cNvPr id="537" name="Google Shape;537;p47"/>
          <p:cNvGrpSpPr/>
          <p:nvPr/>
        </p:nvGrpSpPr>
        <p:grpSpPr>
          <a:xfrm>
            <a:off x="1562100" y="2471741"/>
            <a:ext cx="6432550" cy="663575"/>
            <a:chOff x="1539530" y="4346785"/>
            <a:chExt cx="6431805" cy="663975"/>
          </a:xfrm>
        </p:grpSpPr>
        <p:grpSp>
          <p:nvGrpSpPr>
            <p:cNvPr id="538" name="Google Shape;538;p47"/>
            <p:cNvGrpSpPr/>
            <p:nvPr/>
          </p:nvGrpSpPr>
          <p:grpSpPr>
            <a:xfrm>
              <a:off x="1539530" y="4357218"/>
              <a:ext cx="3187700" cy="652635"/>
              <a:chOff x="2181" y="2584"/>
              <a:chExt cx="2008" cy="560"/>
            </a:xfrm>
          </p:grpSpPr>
          <p:cxnSp>
            <p:nvCxnSpPr>
              <p:cNvPr id="539" name="Google Shape;539;p47"/>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40" name="Google Shape;540;p47"/>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41" name="Google Shape;541;p47"/>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42" name="Google Shape;542;p47"/>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43" name="Google Shape;543;p47"/>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44" name="Google Shape;544;p47"/>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545" name="Google Shape;545;p47"/>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46" name="Google Shape;546;p47"/>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47" name="Google Shape;547;p47"/>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48" name="Google Shape;548;p47"/>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49" name="Google Shape;549;p47"/>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sp>
        <p:nvSpPr>
          <p:cNvPr id="550" name="Google Shape;550;p47"/>
          <p:cNvSpPr txBox="1"/>
          <p:nvPr/>
        </p:nvSpPr>
        <p:spPr>
          <a:xfrm>
            <a:off x="5337175" y="1601789"/>
            <a:ext cx="831850" cy="523875"/>
          </a:xfrm>
          <a:prstGeom prst="rect">
            <a:avLst/>
          </a:prstGeom>
          <a:noFill/>
          <a:ln>
            <a:noFill/>
          </a:ln>
        </p:spPr>
        <p:txBody>
          <a:bodyPr spcFirstLastPara="1" wrap="square" lIns="91425" tIns="45700" rIns="91425" bIns="45700" anchor="t" anchorCtr="0">
            <a:noAutofit/>
          </a:bodyPr>
          <a:lstStyle/>
          <a:p>
            <a:pPr>
              <a:buClr>
                <a:srgbClr val="009973"/>
              </a:buClr>
              <a:buSzPts val="2800"/>
              <a:buFont typeface="Courier New"/>
              <a:buNone/>
            </a:pPr>
            <a:r>
              <a:rPr lang="en-US" sz="2800" b="1" kern="0">
                <a:solidFill>
                  <a:srgbClr val="009973"/>
                </a:solidFill>
                <a:latin typeface="Courier New"/>
                <a:ea typeface="Courier New"/>
                <a:cs typeface="Courier New"/>
                <a:sym typeface="Courier New"/>
              </a:rPr>
              <a:t>Leu</a:t>
            </a:r>
            <a:endParaRPr sz="1400" kern="0">
              <a:solidFill>
                <a:srgbClr val="000000"/>
              </a:solidFill>
              <a:cs typeface="Arial"/>
              <a:sym typeface="Arial"/>
            </a:endParaRPr>
          </a:p>
        </p:txBody>
      </p:sp>
      <p:sp>
        <p:nvSpPr>
          <p:cNvPr id="551" name="Google Shape;551;p47"/>
          <p:cNvSpPr txBox="1"/>
          <p:nvPr/>
        </p:nvSpPr>
        <p:spPr>
          <a:xfrm>
            <a:off x="5259387" y="2960689"/>
            <a:ext cx="1046162" cy="523875"/>
          </a:xfrm>
          <a:prstGeom prst="rect">
            <a:avLst/>
          </a:prstGeom>
          <a:noFill/>
          <a:ln>
            <a:noFill/>
          </a:ln>
        </p:spPr>
        <p:txBody>
          <a:bodyPr spcFirstLastPara="1" wrap="square" lIns="91425" tIns="45700" rIns="91425" bIns="45700" anchor="t" anchorCtr="0">
            <a:noAutofit/>
          </a:bodyPr>
          <a:lstStyle/>
          <a:p>
            <a:pPr>
              <a:buClr>
                <a:srgbClr val="FF0000"/>
              </a:buClr>
              <a:buSzPts val="2800"/>
              <a:buFont typeface="Courier New"/>
              <a:buNone/>
            </a:pPr>
            <a:r>
              <a:rPr lang="en-US" sz="2800" b="1" kern="0">
                <a:solidFill>
                  <a:srgbClr val="FF0000"/>
                </a:solidFill>
                <a:latin typeface="Courier New"/>
                <a:ea typeface="Courier New"/>
                <a:cs typeface="Courier New"/>
                <a:sym typeface="Courier New"/>
              </a:rPr>
              <a:t>Stop</a:t>
            </a:r>
            <a:endParaRPr sz="1400" kern="0">
              <a:solidFill>
                <a:srgbClr val="000000"/>
              </a:solidFill>
              <a:cs typeface="Arial"/>
              <a:sym typeface="Arial"/>
            </a:endParaRPr>
          </a:p>
        </p:txBody>
      </p:sp>
      <p:sp>
        <p:nvSpPr>
          <p:cNvPr id="552" name="Google Shape;552;p47"/>
          <p:cNvSpPr txBox="1"/>
          <p:nvPr/>
        </p:nvSpPr>
        <p:spPr>
          <a:xfrm>
            <a:off x="2459037" y="4433891"/>
            <a:ext cx="3992562" cy="954087"/>
          </a:xfrm>
          <a:prstGeom prst="rect">
            <a:avLst/>
          </a:prstGeom>
          <a:noFill/>
          <a:ln>
            <a:noFill/>
          </a:ln>
        </p:spPr>
        <p:txBody>
          <a:bodyPr spcFirstLastPara="1" wrap="square" lIns="91425" tIns="45700" rIns="91425" bIns="45700" anchor="t" anchorCtr="0">
            <a:noAutofit/>
          </a:bodyPr>
          <a:lstStyle/>
          <a:p>
            <a:pPr algn="ctr">
              <a:buClr>
                <a:srgbClr val="000000"/>
              </a:buClr>
              <a:buSzPts val="2800"/>
              <a:buFont typeface="Times New Roman"/>
              <a:buNone/>
            </a:pPr>
            <a:r>
              <a:rPr lang="en-US" sz="2800" b="1" kern="0">
                <a:solidFill>
                  <a:srgbClr val="000000"/>
                </a:solidFill>
                <a:latin typeface="Times New Roman"/>
                <a:ea typeface="Times New Roman"/>
                <a:cs typeface="Times New Roman"/>
                <a:sym typeface="Times New Roman"/>
              </a:rPr>
              <a:t>Non-Sense Mutation  (truncation)</a:t>
            </a:r>
            <a:endParaRPr sz="1400" kern="0">
              <a:solidFill>
                <a:srgbClr val="000000"/>
              </a:solidFill>
              <a:cs typeface="Arial"/>
              <a:sym typeface="Arial"/>
            </a:endParaRPr>
          </a:p>
        </p:txBody>
      </p:sp>
      <p:sp>
        <p:nvSpPr>
          <p:cNvPr id="2" name="Прямоугольник 1"/>
          <p:cNvSpPr/>
          <p:nvPr/>
        </p:nvSpPr>
        <p:spPr>
          <a:xfrm>
            <a:off x="1475656" y="5517232"/>
            <a:ext cx="6768752" cy="646331"/>
          </a:xfrm>
          <a:prstGeom prst="rect">
            <a:avLst/>
          </a:prstGeom>
        </p:spPr>
        <p:txBody>
          <a:bodyPr wrap="square">
            <a:spAutoFit/>
          </a:bodyPr>
          <a:lstStyle/>
          <a:p>
            <a:r>
              <a:rPr lang="en-US" dirty="0"/>
              <a:t>https://sciencecases.lib.buffalo.edu/collection/detail.html?case_id=597&amp;id=597</a:t>
            </a:r>
            <a:endParaRPr lang="ru-RU" dirty="0"/>
          </a:p>
        </p:txBody>
      </p:sp>
    </p:spTree>
    <p:extLst>
      <p:ext uri="{BB962C8B-B14F-4D97-AF65-F5344CB8AC3E}">
        <p14:creationId xmlns:p14="http://schemas.microsoft.com/office/powerpoint/2010/main" val="22282920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45"/>
          <p:cNvSpPr txBox="1"/>
          <p:nvPr/>
        </p:nvSpPr>
        <p:spPr>
          <a:xfrm>
            <a:off x="0" y="847725"/>
            <a:ext cx="8913812" cy="955675"/>
          </a:xfrm>
          <a:prstGeom prst="rect">
            <a:avLst/>
          </a:prstGeom>
          <a:noFill/>
          <a:ln>
            <a:noFill/>
          </a:ln>
        </p:spPr>
        <p:txBody>
          <a:bodyPr spcFirstLastPara="1" wrap="square" lIns="91425" tIns="45700" rIns="91425" bIns="45700" anchor="ctr" anchorCtr="0">
            <a:noAutofit/>
          </a:bodyPr>
          <a:lstStyle/>
          <a:p>
            <a:pPr>
              <a:buClr>
                <a:srgbClr val="000000"/>
              </a:buClr>
              <a:buSzPts val="2800"/>
              <a:buFont typeface="Courier New"/>
              <a:buNone/>
            </a:pPr>
            <a:r>
              <a:rPr lang="en-US" sz="2800" b="1" kern="0">
                <a:solidFill>
                  <a:srgbClr val="000000"/>
                </a:solidFill>
                <a:latin typeface="Courier New"/>
                <a:ea typeface="Courier New"/>
                <a:cs typeface="Courier New"/>
                <a:sym typeface="Courier New"/>
              </a:rPr>
              <a:t>Typical HA RNA </a:t>
            </a:r>
            <a:br>
              <a:rPr lang="en-US" sz="2800" b="1" kern="0">
                <a:solidFill>
                  <a:srgbClr val="000000"/>
                </a:solidFill>
                <a:latin typeface="Courier New"/>
                <a:ea typeface="Courier New"/>
                <a:cs typeface="Courier New"/>
                <a:sym typeface="Courier New"/>
              </a:rPr>
            </a:br>
            <a:r>
              <a:rPr lang="en-US" sz="2800" b="1" kern="0">
                <a:solidFill>
                  <a:srgbClr val="000000"/>
                </a:solidFill>
                <a:latin typeface="Courier New"/>
                <a:ea typeface="Courier New"/>
                <a:cs typeface="Courier New"/>
                <a:sym typeface="Courier New"/>
              </a:rPr>
              <a:t>5’UAACCAUGA</a:t>
            </a:r>
            <a:r>
              <a:rPr lang="en-US" sz="2800" b="1" u="sng" kern="0">
                <a:solidFill>
                  <a:srgbClr val="000000"/>
                </a:solidFill>
                <a:latin typeface="Courier New"/>
                <a:ea typeface="Courier New"/>
                <a:cs typeface="Courier New"/>
                <a:sym typeface="Courier New"/>
              </a:rPr>
              <a:t>A</a:t>
            </a:r>
            <a:r>
              <a:rPr lang="en-US" sz="2800" b="1" kern="0">
                <a:solidFill>
                  <a:srgbClr val="000000"/>
                </a:solidFill>
                <a:latin typeface="Courier New"/>
                <a:ea typeface="Courier New"/>
                <a:cs typeface="Courier New"/>
                <a:sym typeface="Courier New"/>
              </a:rPr>
              <a:t>GACUAUCAUUGCUUUGAGCUACAUUC 3</a:t>
            </a:r>
            <a:endParaRPr sz="1400" kern="0">
              <a:solidFill>
                <a:srgbClr val="000000"/>
              </a:solidFill>
              <a:cs typeface="Arial"/>
              <a:sym typeface="Arial"/>
            </a:endParaRPr>
          </a:p>
        </p:txBody>
      </p:sp>
      <p:sp>
        <p:nvSpPr>
          <p:cNvPr id="478" name="Google Shape;478;p45"/>
          <p:cNvSpPr txBox="1"/>
          <p:nvPr/>
        </p:nvSpPr>
        <p:spPr>
          <a:xfrm>
            <a:off x="6" y="2074866"/>
            <a:ext cx="9018587" cy="954087"/>
          </a:xfrm>
          <a:prstGeom prst="rect">
            <a:avLst/>
          </a:prstGeom>
          <a:noFill/>
          <a:ln>
            <a:noFill/>
          </a:ln>
        </p:spPr>
        <p:txBody>
          <a:bodyPr spcFirstLastPara="1" wrap="square" lIns="91425" tIns="45700" rIns="91425" bIns="45700" anchor="t" anchorCtr="0">
            <a:noAutofit/>
          </a:bodyPr>
          <a:lstStyle/>
          <a:p>
            <a:pPr>
              <a:buClr>
                <a:srgbClr val="000000"/>
              </a:buClr>
              <a:buSzPts val="2800"/>
              <a:buFont typeface="Courier New"/>
              <a:buNone/>
            </a:pPr>
            <a:r>
              <a:rPr lang="en-US" sz="2800" b="1" kern="0">
                <a:solidFill>
                  <a:srgbClr val="000000"/>
                </a:solidFill>
                <a:latin typeface="Courier New"/>
                <a:ea typeface="Courier New"/>
                <a:cs typeface="Courier New"/>
                <a:sym typeface="Courier New"/>
              </a:rPr>
              <a:t>Strain #1 RNA</a:t>
            </a:r>
            <a:br>
              <a:rPr lang="en-US" sz="2800" b="1" kern="0">
                <a:solidFill>
                  <a:srgbClr val="000000"/>
                </a:solidFill>
                <a:latin typeface="Courier New"/>
                <a:ea typeface="Courier New"/>
                <a:cs typeface="Courier New"/>
                <a:sym typeface="Courier New"/>
              </a:rPr>
            </a:br>
            <a:r>
              <a:rPr lang="en-US" sz="2800" b="1" kern="0">
                <a:solidFill>
                  <a:srgbClr val="000000"/>
                </a:solidFill>
                <a:latin typeface="Courier New"/>
                <a:ea typeface="Courier New"/>
                <a:cs typeface="Courier New"/>
                <a:sym typeface="Courier New"/>
              </a:rPr>
              <a:t>5’UAACCAUGA</a:t>
            </a:r>
            <a:r>
              <a:rPr lang="en-US" sz="2800" b="1" u="sng" kern="0">
                <a:solidFill>
                  <a:srgbClr val="000000"/>
                </a:solidFill>
                <a:latin typeface="Courier New"/>
                <a:ea typeface="Courier New"/>
                <a:cs typeface="Courier New"/>
                <a:sym typeface="Courier New"/>
              </a:rPr>
              <a:t>G</a:t>
            </a:r>
            <a:r>
              <a:rPr lang="en-US" sz="2800" b="1" kern="0">
                <a:solidFill>
                  <a:srgbClr val="000000"/>
                </a:solidFill>
                <a:latin typeface="Courier New"/>
                <a:ea typeface="Courier New"/>
                <a:cs typeface="Courier New"/>
                <a:sym typeface="Courier New"/>
              </a:rPr>
              <a:t>GACUAUCAUUGCUUUGAGCUACAUUC 3’</a:t>
            </a:r>
            <a:endParaRPr sz="1400" kern="0">
              <a:solidFill>
                <a:srgbClr val="000000"/>
              </a:solidFill>
              <a:cs typeface="Arial"/>
              <a:sym typeface="Arial"/>
            </a:endParaRPr>
          </a:p>
        </p:txBody>
      </p:sp>
      <p:grpSp>
        <p:nvGrpSpPr>
          <p:cNvPr id="479" name="Google Shape;479;p45"/>
          <p:cNvGrpSpPr/>
          <p:nvPr/>
        </p:nvGrpSpPr>
        <p:grpSpPr>
          <a:xfrm>
            <a:off x="1562100" y="1271591"/>
            <a:ext cx="6432550" cy="663575"/>
            <a:chOff x="1539530" y="4346785"/>
            <a:chExt cx="6431805" cy="663975"/>
          </a:xfrm>
        </p:grpSpPr>
        <p:grpSp>
          <p:nvGrpSpPr>
            <p:cNvPr id="480" name="Google Shape;480;p45"/>
            <p:cNvGrpSpPr/>
            <p:nvPr/>
          </p:nvGrpSpPr>
          <p:grpSpPr>
            <a:xfrm>
              <a:off x="1539530" y="4357218"/>
              <a:ext cx="3187700" cy="652635"/>
              <a:chOff x="2181" y="2584"/>
              <a:chExt cx="2008" cy="560"/>
            </a:xfrm>
          </p:grpSpPr>
          <p:cxnSp>
            <p:nvCxnSpPr>
              <p:cNvPr id="481" name="Google Shape;481;p45"/>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82" name="Google Shape;482;p45"/>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83" name="Google Shape;483;p45"/>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84" name="Google Shape;484;p45"/>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85" name="Google Shape;485;p45"/>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86" name="Google Shape;486;p45"/>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487" name="Google Shape;487;p45"/>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488" name="Google Shape;488;p45"/>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489" name="Google Shape;489;p45"/>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490" name="Google Shape;490;p45"/>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491" name="Google Shape;491;p45"/>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grpSp>
        <p:nvGrpSpPr>
          <p:cNvPr id="492" name="Google Shape;492;p45"/>
          <p:cNvGrpSpPr/>
          <p:nvPr/>
        </p:nvGrpSpPr>
        <p:grpSpPr>
          <a:xfrm>
            <a:off x="1562100" y="2471741"/>
            <a:ext cx="6432550" cy="663575"/>
            <a:chOff x="1539530" y="4346785"/>
            <a:chExt cx="6431805" cy="663975"/>
          </a:xfrm>
        </p:grpSpPr>
        <p:grpSp>
          <p:nvGrpSpPr>
            <p:cNvPr id="493" name="Google Shape;493;p45"/>
            <p:cNvGrpSpPr/>
            <p:nvPr/>
          </p:nvGrpSpPr>
          <p:grpSpPr>
            <a:xfrm>
              <a:off x="1539530" y="4357218"/>
              <a:ext cx="3187700" cy="652635"/>
              <a:chOff x="2181" y="2584"/>
              <a:chExt cx="2008" cy="560"/>
            </a:xfrm>
          </p:grpSpPr>
          <p:cxnSp>
            <p:nvCxnSpPr>
              <p:cNvPr id="494" name="Google Shape;494;p45"/>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95" name="Google Shape;495;p45"/>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96" name="Google Shape;496;p45"/>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97" name="Google Shape;497;p45"/>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98" name="Google Shape;498;p45"/>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99" name="Google Shape;499;p45"/>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500" name="Google Shape;500;p45"/>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01" name="Google Shape;501;p45"/>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02" name="Google Shape;502;p45"/>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03" name="Google Shape;503;p45"/>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04" name="Google Shape;504;p45"/>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sp>
        <p:nvSpPr>
          <p:cNvPr id="505" name="Google Shape;505;p45"/>
          <p:cNvSpPr txBox="1"/>
          <p:nvPr/>
        </p:nvSpPr>
        <p:spPr>
          <a:xfrm>
            <a:off x="2133600" y="1649417"/>
            <a:ext cx="830262" cy="522287"/>
          </a:xfrm>
          <a:prstGeom prst="rect">
            <a:avLst/>
          </a:prstGeom>
          <a:noFill/>
          <a:ln>
            <a:noFill/>
          </a:ln>
        </p:spPr>
        <p:txBody>
          <a:bodyPr spcFirstLastPara="1" wrap="square" lIns="91425" tIns="45700" rIns="91425" bIns="45700" anchor="t" anchorCtr="0">
            <a:noAutofit/>
          </a:bodyPr>
          <a:lstStyle/>
          <a:p>
            <a:pPr>
              <a:buClr>
                <a:srgbClr val="009973"/>
              </a:buClr>
              <a:buSzPts val="2800"/>
              <a:buFont typeface="Courier New"/>
              <a:buNone/>
            </a:pPr>
            <a:r>
              <a:rPr lang="en-US" sz="2800" b="1" kern="0">
                <a:solidFill>
                  <a:srgbClr val="009973"/>
                </a:solidFill>
                <a:latin typeface="Courier New"/>
                <a:ea typeface="Courier New"/>
                <a:cs typeface="Courier New"/>
                <a:sym typeface="Courier New"/>
              </a:rPr>
              <a:t>Lys</a:t>
            </a:r>
            <a:endParaRPr sz="1400" kern="0">
              <a:solidFill>
                <a:srgbClr val="000000"/>
              </a:solidFill>
              <a:cs typeface="Arial"/>
              <a:sym typeface="Arial"/>
            </a:endParaRPr>
          </a:p>
        </p:txBody>
      </p:sp>
      <p:sp>
        <p:nvSpPr>
          <p:cNvPr id="506" name="Google Shape;506;p45"/>
          <p:cNvSpPr txBox="1"/>
          <p:nvPr/>
        </p:nvSpPr>
        <p:spPr>
          <a:xfrm>
            <a:off x="2125662" y="2984505"/>
            <a:ext cx="842962" cy="522287"/>
          </a:xfrm>
          <a:prstGeom prst="rect">
            <a:avLst/>
          </a:prstGeom>
          <a:noFill/>
          <a:ln>
            <a:noFill/>
          </a:ln>
        </p:spPr>
        <p:txBody>
          <a:bodyPr spcFirstLastPara="1" wrap="square" lIns="91425" tIns="45700" rIns="91425" bIns="45700" anchor="t" anchorCtr="0">
            <a:noAutofit/>
          </a:bodyPr>
          <a:lstStyle/>
          <a:p>
            <a:pPr>
              <a:buClr>
                <a:srgbClr val="FF0000"/>
              </a:buClr>
              <a:buSzPts val="2800"/>
              <a:buFont typeface="Courier New"/>
              <a:buNone/>
            </a:pPr>
            <a:r>
              <a:rPr lang="en-US" sz="2800" b="1" kern="0">
                <a:solidFill>
                  <a:srgbClr val="FF0000"/>
                </a:solidFill>
                <a:latin typeface="Courier New"/>
                <a:ea typeface="Courier New"/>
                <a:cs typeface="Courier New"/>
                <a:sym typeface="Courier New"/>
              </a:rPr>
              <a:t>Arg</a:t>
            </a:r>
            <a:endParaRPr sz="1400" kern="0">
              <a:solidFill>
                <a:srgbClr val="000000"/>
              </a:solidFill>
              <a:cs typeface="Arial"/>
              <a:sym typeface="Arial"/>
            </a:endParaRPr>
          </a:p>
        </p:txBody>
      </p:sp>
      <p:sp>
        <p:nvSpPr>
          <p:cNvPr id="507" name="Google Shape;507;p45"/>
          <p:cNvSpPr txBox="1"/>
          <p:nvPr/>
        </p:nvSpPr>
        <p:spPr>
          <a:xfrm>
            <a:off x="2459037" y="4433891"/>
            <a:ext cx="3992562" cy="954087"/>
          </a:xfrm>
          <a:prstGeom prst="rect">
            <a:avLst/>
          </a:prstGeom>
          <a:noFill/>
          <a:ln>
            <a:noFill/>
          </a:ln>
        </p:spPr>
        <p:txBody>
          <a:bodyPr spcFirstLastPara="1" wrap="square" lIns="91425" tIns="45700" rIns="91425" bIns="45700" anchor="t" anchorCtr="0">
            <a:noAutofit/>
          </a:bodyPr>
          <a:lstStyle/>
          <a:p>
            <a:pPr algn="ctr">
              <a:buClr>
                <a:srgbClr val="000000"/>
              </a:buClr>
              <a:buSzPts val="2800"/>
              <a:buFont typeface="Times New Roman"/>
              <a:buNone/>
            </a:pPr>
            <a:r>
              <a:rPr lang="en-US" sz="2800" b="1" kern="0">
                <a:solidFill>
                  <a:srgbClr val="000000"/>
                </a:solidFill>
                <a:latin typeface="Times New Roman"/>
                <a:ea typeface="Times New Roman"/>
                <a:cs typeface="Times New Roman"/>
                <a:sym typeface="Times New Roman"/>
              </a:rPr>
              <a:t>Mis-Sense (substitution) Mutation </a:t>
            </a:r>
            <a:endParaRPr sz="1400" kern="0">
              <a:solidFill>
                <a:srgbClr val="000000"/>
              </a:solidFill>
              <a:cs typeface="Arial"/>
              <a:sym typeface="Arial"/>
            </a:endParaRPr>
          </a:p>
        </p:txBody>
      </p:sp>
      <p:sp>
        <p:nvSpPr>
          <p:cNvPr id="2" name="Прямоугольник 1"/>
          <p:cNvSpPr/>
          <p:nvPr/>
        </p:nvSpPr>
        <p:spPr>
          <a:xfrm>
            <a:off x="1763688" y="5589240"/>
            <a:ext cx="4824536" cy="646331"/>
          </a:xfrm>
          <a:prstGeom prst="rect">
            <a:avLst/>
          </a:prstGeom>
        </p:spPr>
        <p:txBody>
          <a:bodyPr wrap="square">
            <a:spAutoFit/>
          </a:bodyPr>
          <a:lstStyle/>
          <a:p>
            <a:r>
              <a:rPr lang="en-US" dirty="0"/>
              <a:t>https://sciencecases.lib.buffalo.edu/collection/detail.html?case_id=597&amp;id=597</a:t>
            </a:r>
            <a:endParaRPr lang="ru-RU" dirty="0"/>
          </a:p>
        </p:txBody>
      </p:sp>
    </p:spTree>
    <p:extLst>
      <p:ext uri="{BB962C8B-B14F-4D97-AF65-F5344CB8AC3E}">
        <p14:creationId xmlns:p14="http://schemas.microsoft.com/office/powerpoint/2010/main" val="12811679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49"/>
          <p:cNvSpPr txBox="1"/>
          <p:nvPr/>
        </p:nvSpPr>
        <p:spPr>
          <a:xfrm>
            <a:off x="0" y="847725"/>
            <a:ext cx="8913812" cy="955675"/>
          </a:xfrm>
          <a:prstGeom prst="rect">
            <a:avLst/>
          </a:prstGeom>
          <a:noFill/>
          <a:ln>
            <a:noFill/>
          </a:ln>
        </p:spPr>
        <p:txBody>
          <a:bodyPr spcFirstLastPara="1" wrap="square" lIns="91425" tIns="45700" rIns="91425" bIns="45700" anchor="ctr" anchorCtr="0">
            <a:noAutofit/>
          </a:bodyPr>
          <a:lstStyle/>
          <a:p>
            <a:pPr>
              <a:buClr>
                <a:srgbClr val="000000"/>
              </a:buClr>
              <a:buSzPts val="2800"/>
              <a:buFont typeface="Courier New"/>
              <a:buNone/>
            </a:pPr>
            <a:r>
              <a:rPr lang="en-US" sz="2800" b="1" kern="0">
                <a:solidFill>
                  <a:srgbClr val="000000"/>
                </a:solidFill>
                <a:latin typeface="Courier New"/>
                <a:ea typeface="Courier New"/>
                <a:cs typeface="Courier New"/>
                <a:sym typeface="Courier New"/>
              </a:rPr>
              <a:t>Typical HA RNA </a:t>
            </a:r>
            <a:br>
              <a:rPr lang="en-US" sz="2800" b="1" kern="0">
                <a:solidFill>
                  <a:srgbClr val="000000"/>
                </a:solidFill>
                <a:latin typeface="Courier New"/>
                <a:ea typeface="Courier New"/>
                <a:cs typeface="Courier New"/>
                <a:sym typeface="Courier New"/>
              </a:rPr>
            </a:br>
            <a:r>
              <a:rPr lang="en-US" sz="2800" b="1" kern="0">
                <a:solidFill>
                  <a:srgbClr val="000000"/>
                </a:solidFill>
                <a:latin typeface="Courier New"/>
                <a:ea typeface="Courier New"/>
                <a:cs typeface="Courier New"/>
                <a:sym typeface="Courier New"/>
              </a:rPr>
              <a:t>5’UAACCAUGAAGACUAUCAUUGCUUUGAGCUACAUUC 3</a:t>
            </a:r>
            <a:endParaRPr sz="1400" kern="0">
              <a:solidFill>
                <a:srgbClr val="000000"/>
              </a:solidFill>
              <a:cs typeface="Arial"/>
              <a:sym typeface="Arial"/>
            </a:endParaRPr>
          </a:p>
        </p:txBody>
      </p:sp>
      <p:sp>
        <p:nvSpPr>
          <p:cNvPr id="568" name="Google Shape;568;p49"/>
          <p:cNvSpPr txBox="1"/>
          <p:nvPr/>
        </p:nvSpPr>
        <p:spPr>
          <a:xfrm>
            <a:off x="6" y="2074866"/>
            <a:ext cx="9018587" cy="954087"/>
          </a:xfrm>
          <a:prstGeom prst="rect">
            <a:avLst/>
          </a:prstGeom>
          <a:noFill/>
          <a:ln>
            <a:noFill/>
          </a:ln>
        </p:spPr>
        <p:txBody>
          <a:bodyPr spcFirstLastPara="1" wrap="square" lIns="91425" tIns="45700" rIns="91425" bIns="45700" anchor="t" anchorCtr="0">
            <a:noAutofit/>
          </a:bodyPr>
          <a:lstStyle/>
          <a:p>
            <a:pPr>
              <a:buClr>
                <a:srgbClr val="000000"/>
              </a:buClr>
              <a:buSzPts val="2800"/>
              <a:buFont typeface="Courier New"/>
              <a:buNone/>
            </a:pPr>
            <a:r>
              <a:rPr lang="en-US" sz="2800" b="1" kern="0">
                <a:solidFill>
                  <a:srgbClr val="000000"/>
                </a:solidFill>
                <a:latin typeface="Courier New"/>
                <a:ea typeface="Courier New"/>
                <a:cs typeface="Courier New"/>
                <a:sym typeface="Courier New"/>
              </a:rPr>
              <a:t>Strain #3 RNA</a:t>
            </a:r>
            <a:br>
              <a:rPr lang="en-US" sz="2800" b="1" kern="0">
                <a:solidFill>
                  <a:srgbClr val="000000"/>
                </a:solidFill>
                <a:latin typeface="Courier New"/>
                <a:ea typeface="Courier New"/>
                <a:cs typeface="Courier New"/>
                <a:sym typeface="Courier New"/>
              </a:rPr>
            </a:br>
            <a:r>
              <a:rPr lang="en-US" sz="2800" b="1" kern="0">
                <a:solidFill>
                  <a:srgbClr val="000000"/>
                </a:solidFill>
                <a:latin typeface="Courier New"/>
                <a:ea typeface="Courier New"/>
                <a:cs typeface="Courier New"/>
                <a:sym typeface="Courier New"/>
              </a:rPr>
              <a:t>5’UAACCAUGAAGACCAUCAUUGCUUUGAGCUACAUUC 3’</a:t>
            </a:r>
            <a:endParaRPr sz="1400" kern="0">
              <a:solidFill>
                <a:srgbClr val="000000"/>
              </a:solidFill>
              <a:cs typeface="Arial"/>
              <a:sym typeface="Arial"/>
            </a:endParaRPr>
          </a:p>
        </p:txBody>
      </p:sp>
      <p:grpSp>
        <p:nvGrpSpPr>
          <p:cNvPr id="569" name="Google Shape;569;p49"/>
          <p:cNvGrpSpPr/>
          <p:nvPr/>
        </p:nvGrpSpPr>
        <p:grpSpPr>
          <a:xfrm>
            <a:off x="1562100" y="1271591"/>
            <a:ext cx="6432550" cy="663575"/>
            <a:chOff x="1539530" y="4346785"/>
            <a:chExt cx="6431805" cy="663975"/>
          </a:xfrm>
        </p:grpSpPr>
        <p:grpSp>
          <p:nvGrpSpPr>
            <p:cNvPr id="570" name="Google Shape;570;p49"/>
            <p:cNvGrpSpPr/>
            <p:nvPr/>
          </p:nvGrpSpPr>
          <p:grpSpPr>
            <a:xfrm>
              <a:off x="1539530" y="4357218"/>
              <a:ext cx="3187700" cy="652635"/>
              <a:chOff x="2181" y="2584"/>
              <a:chExt cx="2008" cy="560"/>
            </a:xfrm>
          </p:grpSpPr>
          <p:cxnSp>
            <p:nvCxnSpPr>
              <p:cNvPr id="571" name="Google Shape;571;p49"/>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72" name="Google Shape;572;p49"/>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73" name="Google Shape;573;p49"/>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74" name="Google Shape;574;p49"/>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75" name="Google Shape;575;p49"/>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76" name="Google Shape;576;p49"/>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577" name="Google Shape;577;p49"/>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78" name="Google Shape;578;p49"/>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79" name="Google Shape;579;p49"/>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80" name="Google Shape;580;p49"/>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81" name="Google Shape;581;p49"/>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grpSp>
        <p:nvGrpSpPr>
          <p:cNvPr id="582" name="Google Shape;582;p49"/>
          <p:cNvGrpSpPr/>
          <p:nvPr/>
        </p:nvGrpSpPr>
        <p:grpSpPr>
          <a:xfrm>
            <a:off x="1562100" y="2471741"/>
            <a:ext cx="6432550" cy="663575"/>
            <a:chOff x="1539530" y="4346785"/>
            <a:chExt cx="6431805" cy="663975"/>
          </a:xfrm>
        </p:grpSpPr>
        <p:grpSp>
          <p:nvGrpSpPr>
            <p:cNvPr id="583" name="Google Shape;583;p49"/>
            <p:cNvGrpSpPr/>
            <p:nvPr/>
          </p:nvGrpSpPr>
          <p:grpSpPr>
            <a:xfrm>
              <a:off x="1539530" y="4357218"/>
              <a:ext cx="3187700" cy="652635"/>
              <a:chOff x="2181" y="2584"/>
              <a:chExt cx="2008" cy="560"/>
            </a:xfrm>
          </p:grpSpPr>
          <p:cxnSp>
            <p:nvCxnSpPr>
              <p:cNvPr id="584" name="Google Shape;584;p49"/>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85" name="Google Shape;585;p49"/>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86" name="Google Shape;586;p49"/>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87" name="Google Shape;587;p49"/>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88" name="Google Shape;588;p49"/>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89" name="Google Shape;589;p49"/>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590" name="Google Shape;590;p49"/>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91" name="Google Shape;591;p49"/>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92" name="Google Shape;592;p49"/>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93" name="Google Shape;593;p49"/>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94" name="Google Shape;594;p49"/>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sp>
        <p:nvSpPr>
          <p:cNvPr id="595" name="Google Shape;595;p49"/>
          <p:cNvSpPr txBox="1"/>
          <p:nvPr/>
        </p:nvSpPr>
        <p:spPr>
          <a:xfrm>
            <a:off x="2751137" y="1693865"/>
            <a:ext cx="831850" cy="523875"/>
          </a:xfrm>
          <a:prstGeom prst="rect">
            <a:avLst/>
          </a:prstGeom>
          <a:noFill/>
          <a:ln>
            <a:noFill/>
          </a:ln>
        </p:spPr>
        <p:txBody>
          <a:bodyPr spcFirstLastPara="1" wrap="square" lIns="91425" tIns="45700" rIns="91425" bIns="45700" anchor="t" anchorCtr="0">
            <a:noAutofit/>
          </a:bodyPr>
          <a:lstStyle/>
          <a:p>
            <a:pPr>
              <a:buClr>
                <a:srgbClr val="009973"/>
              </a:buClr>
              <a:buSzPts val="2800"/>
              <a:buFont typeface="Courier New"/>
              <a:buNone/>
            </a:pPr>
            <a:r>
              <a:rPr lang="en-US" sz="2800" b="1" kern="0">
                <a:solidFill>
                  <a:srgbClr val="009973"/>
                </a:solidFill>
                <a:latin typeface="Courier New"/>
                <a:ea typeface="Courier New"/>
                <a:cs typeface="Courier New"/>
                <a:sym typeface="Courier New"/>
              </a:rPr>
              <a:t>Thr</a:t>
            </a:r>
            <a:endParaRPr sz="1400" kern="0">
              <a:solidFill>
                <a:srgbClr val="000000"/>
              </a:solidFill>
              <a:cs typeface="Arial"/>
              <a:sym typeface="Arial"/>
            </a:endParaRPr>
          </a:p>
        </p:txBody>
      </p:sp>
      <p:sp>
        <p:nvSpPr>
          <p:cNvPr id="596" name="Google Shape;596;p49"/>
          <p:cNvSpPr txBox="1"/>
          <p:nvPr/>
        </p:nvSpPr>
        <p:spPr>
          <a:xfrm>
            <a:off x="2778125" y="2978153"/>
            <a:ext cx="893762" cy="523875"/>
          </a:xfrm>
          <a:prstGeom prst="rect">
            <a:avLst/>
          </a:prstGeom>
          <a:noFill/>
          <a:ln>
            <a:noFill/>
          </a:ln>
        </p:spPr>
        <p:txBody>
          <a:bodyPr spcFirstLastPara="1" wrap="square" lIns="91425" tIns="45700" rIns="91425" bIns="45700" anchor="t" anchorCtr="0">
            <a:noAutofit/>
          </a:bodyPr>
          <a:lstStyle/>
          <a:p>
            <a:pPr>
              <a:buClr>
                <a:srgbClr val="FF0000"/>
              </a:buClr>
              <a:buSzPts val="2800"/>
              <a:buFont typeface="Courier New"/>
              <a:buNone/>
            </a:pPr>
            <a:r>
              <a:rPr lang="en-US" sz="2800" b="1" kern="0">
                <a:solidFill>
                  <a:srgbClr val="FF0000"/>
                </a:solidFill>
                <a:latin typeface="Courier New"/>
                <a:ea typeface="Courier New"/>
                <a:cs typeface="Courier New"/>
                <a:sym typeface="Courier New"/>
              </a:rPr>
              <a:t>Thr</a:t>
            </a:r>
            <a:endParaRPr sz="1400" kern="0">
              <a:solidFill>
                <a:srgbClr val="000000"/>
              </a:solidFill>
              <a:cs typeface="Arial"/>
              <a:sym typeface="Arial"/>
            </a:endParaRPr>
          </a:p>
        </p:txBody>
      </p:sp>
      <p:sp>
        <p:nvSpPr>
          <p:cNvPr id="597" name="Google Shape;597;p49"/>
          <p:cNvSpPr txBox="1"/>
          <p:nvPr/>
        </p:nvSpPr>
        <p:spPr>
          <a:xfrm>
            <a:off x="2459037" y="4433891"/>
            <a:ext cx="3992562" cy="522287"/>
          </a:xfrm>
          <a:prstGeom prst="rect">
            <a:avLst/>
          </a:prstGeom>
          <a:noFill/>
          <a:ln>
            <a:noFill/>
          </a:ln>
        </p:spPr>
        <p:txBody>
          <a:bodyPr spcFirstLastPara="1" wrap="square" lIns="91425" tIns="45700" rIns="91425" bIns="45700" anchor="t" anchorCtr="0">
            <a:noAutofit/>
          </a:bodyPr>
          <a:lstStyle/>
          <a:p>
            <a:pPr algn="ctr">
              <a:buClr>
                <a:srgbClr val="000000"/>
              </a:buClr>
              <a:buSzPts val="2800"/>
              <a:buFont typeface="Times New Roman"/>
              <a:buNone/>
            </a:pPr>
            <a:r>
              <a:rPr lang="en-US" sz="2800" b="1" u="sng" kern="0">
                <a:solidFill>
                  <a:srgbClr val="000000"/>
                </a:solidFill>
                <a:latin typeface="Times New Roman"/>
                <a:ea typeface="Times New Roman"/>
                <a:cs typeface="Times New Roman"/>
                <a:sym typeface="Times New Roman"/>
              </a:rPr>
              <a:t>Silent Mutation</a:t>
            </a:r>
            <a:endParaRPr sz="1400" kern="0">
              <a:solidFill>
                <a:srgbClr val="000000"/>
              </a:solidFill>
              <a:cs typeface="Arial"/>
              <a:sym typeface="Arial"/>
            </a:endParaRPr>
          </a:p>
        </p:txBody>
      </p:sp>
    </p:spTree>
    <p:extLst>
      <p:ext uri="{BB962C8B-B14F-4D97-AF65-F5344CB8AC3E}">
        <p14:creationId xmlns:p14="http://schemas.microsoft.com/office/powerpoint/2010/main" val="33367650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51"/>
          <p:cNvSpPr txBox="1"/>
          <p:nvPr/>
        </p:nvSpPr>
        <p:spPr>
          <a:xfrm>
            <a:off x="0" y="847725"/>
            <a:ext cx="8913812" cy="955675"/>
          </a:xfrm>
          <a:prstGeom prst="rect">
            <a:avLst/>
          </a:prstGeom>
          <a:noFill/>
          <a:ln>
            <a:noFill/>
          </a:ln>
        </p:spPr>
        <p:txBody>
          <a:bodyPr spcFirstLastPara="1" wrap="square" lIns="91425" tIns="45700" rIns="91425" bIns="45700" anchor="ctr" anchorCtr="0">
            <a:noAutofit/>
          </a:bodyPr>
          <a:lstStyle/>
          <a:p>
            <a:pPr>
              <a:buClr>
                <a:srgbClr val="000000"/>
              </a:buClr>
              <a:buSzPts val="2800"/>
              <a:buFont typeface="Courier New"/>
              <a:buNone/>
            </a:pPr>
            <a:r>
              <a:rPr lang="en-US" sz="2800" b="1" kern="0">
                <a:solidFill>
                  <a:srgbClr val="000000"/>
                </a:solidFill>
                <a:latin typeface="Courier New"/>
                <a:ea typeface="Courier New"/>
                <a:cs typeface="Courier New"/>
                <a:sym typeface="Courier New"/>
              </a:rPr>
              <a:t>Typical HA RNA </a:t>
            </a:r>
            <a:br>
              <a:rPr lang="en-US" sz="2800" b="1" kern="0">
                <a:solidFill>
                  <a:srgbClr val="000000"/>
                </a:solidFill>
                <a:latin typeface="Courier New"/>
                <a:ea typeface="Courier New"/>
                <a:cs typeface="Courier New"/>
                <a:sym typeface="Courier New"/>
              </a:rPr>
            </a:br>
            <a:r>
              <a:rPr lang="en-US" sz="2800" b="1" kern="0">
                <a:solidFill>
                  <a:srgbClr val="000000"/>
                </a:solidFill>
                <a:latin typeface="Courier New"/>
                <a:ea typeface="Courier New"/>
                <a:cs typeface="Courier New"/>
                <a:sym typeface="Courier New"/>
              </a:rPr>
              <a:t>5’UAACCAUGAAGACUAUCAUUGCUUUGAGCUACAUUC 3</a:t>
            </a:r>
            <a:endParaRPr sz="1400" kern="0">
              <a:solidFill>
                <a:srgbClr val="000000"/>
              </a:solidFill>
              <a:cs typeface="Arial"/>
              <a:sym typeface="Arial"/>
            </a:endParaRPr>
          </a:p>
        </p:txBody>
      </p:sp>
      <p:sp>
        <p:nvSpPr>
          <p:cNvPr id="614" name="Google Shape;614;p51"/>
          <p:cNvSpPr txBox="1"/>
          <p:nvPr/>
        </p:nvSpPr>
        <p:spPr>
          <a:xfrm>
            <a:off x="6" y="2074866"/>
            <a:ext cx="9018587" cy="954087"/>
          </a:xfrm>
          <a:prstGeom prst="rect">
            <a:avLst/>
          </a:prstGeom>
          <a:noFill/>
          <a:ln>
            <a:noFill/>
          </a:ln>
        </p:spPr>
        <p:txBody>
          <a:bodyPr spcFirstLastPara="1" wrap="square" lIns="91425" tIns="45700" rIns="91425" bIns="45700" anchor="t" anchorCtr="0">
            <a:noAutofit/>
          </a:bodyPr>
          <a:lstStyle/>
          <a:p>
            <a:pPr>
              <a:buClr>
                <a:srgbClr val="000000"/>
              </a:buClr>
              <a:buSzPts val="2800"/>
              <a:buFont typeface="Courier New"/>
              <a:buNone/>
            </a:pPr>
            <a:r>
              <a:rPr lang="en-US" sz="2800" b="1" kern="0">
                <a:solidFill>
                  <a:srgbClr val="000000"/>
                </a:solidFill>
                <a:latin typeface="Courier New"/>
                <a:ea typeface="Courier New"/>
                <a:cs typeface="Courier New"/>
                <a:sym typeface="Courier New"/>
              </a:rPr>
              <a:t>Strain #4 RNA</a:t>
            </a:r>
            <a:br>
              <a:rPr lang="en-US" sz="2800" b="1" kern="0">
                <a:solidFill>
                  <a:srgbClr val="000000"/>
                </a:solidFill>
                <a:latin typeface="Courier New"/>
                <a:ea typeface="Courier New"/>
                <a:cs typeface="Courier New"/>
                <a:sym typeface="Courier New"/>
              </a:rPr>
            </a:br>
            <a:r>
              <a:rPr lang="en-US" sz="2800" b="1" kern="0">
                <a:solidFill>
                  <a:srgbClr val="000000"/>
                </a:solidFill>
                <a:latin typeface="Courier New"/>
                <a:ea typeface="Courier New"/>
                <a:cs typeface="Courier New"/>
                <a:sym typeface="Courier New"/>
              </a:rPr>
              <a:t>5’UAACCAUGAAGACAUCAUUGCUUUGAGCUACAUUC 3’</a:t>
            </a:r>
            <a:endParaRPr sz="1400" kern="0">
              <a:solidFill>
                <a:srgbClr val="000000"/>
              </a:solidFill>
              <a:cs typeface="Arial"/>
              <a:sym typeface="Arial"/>
            </a:endParaRPr>
          </a:p>
        </p:txBody>
      </p:sp>
      <p:grpSp>
        <p:nvGrpSpPr>
          <p:cNvPr id="615" name="Google Shape;615;p51"/>
          <p:cNvGrpSpPr/>
          <p:nvPr/>
        </p:nvGrpSpPr>
        <p:grpSpPr>
          <a:xfrm>
            <a:off x="1562100" y="1271591"/>
            <a:ext cx="6432550" cy="663575"/>
            <a:chOff x="1539530" y="4346785"/>
            <a:chExt cx="6431805" cy="663975"/>
          </a:xfrm>
        </p:grpSpPr>
        <p:grpSp>
          <p:nvGrpSpPr>
            <p:cNvPr id="616" name="Google Shape;616;p51"/>
            <p:cNvGrpSpPr/>
            <p:nvPr/>
          </p:nvGrpSpPr>
          <p:grpSpPr>
            <a:xfrm>
              <a:off x="1539530" y="4357218"/>
              <a:ext cx="3187700" cy="652635"/>
              <a:chOff x="2181" y="2584"/>
              <a:chExt cx="2008" cy="560"/>
            </a:xfrm>
          </p:grpSpPr>
          <p:cxnSp>
            <p:nvCxnSpPr>
              <p:cNvPr id="617" name="Google Shape;617;p51"/>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18" name="Google Shape;618;p51"/>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19" name="Google Shape;619;p51"/>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20" name="Google Shape;620;p51"/>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21" name="Google Shape;621;p51"/>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22" name="Google Shape;622;p51"/>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623" name="Google Shape;623;p51"/>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24" name="Google Shape;624;p51"/>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25" name="Google Shape;625;p51"/>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26" name="Google Shape;626;p51"/>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27" name="Google Shape;627;p51"/>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grpSp>
        <p:nvGrpSpPr>
          <p:cNvPr id="628" name="Google Shape;628;p51"/>
          <p:cNvGrpSpPr/>
          <p:nvPr/>
        </p:nvGrpSpPr>
        <p:grpSpPr>
          <a:xfrm>
            <a:off x="1562100" y="2471741"/>
            <a:ext cx="6432550" cy="663575"/>
            <a:chOff x="1539530" y="4346785"/>
            <a:chExt cx="6431805" cy="663975"/>
          </a:xfrm>
        </p:grpSpPr>
        <p:grpSp>
          <p:nvGrpSpPr>
            <p:cNvPr id="629" name="Google Shape;629;p51"/>
            <p:cNvGrpSpPr/>
            <p:nvPr/>
          </p:nvGrpSpPr>
          <p:grpSpPr>
            <a:xfrm>
              <a:off x="1539530" y="4357218"/>
              <a:ext cx="3187700" cy="652635"/>
              <a:chOff x="2181" y="2584"/>
              <a:chExt cx="2008" cy="560"/>
            </a:xfrm>
          </p:grpSpPr>
          <p:cxnSp>
            <p:nvCxnSpPr>
              <p:cNvPr id="630" name="Google Shape;630;p51"/>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31" name="Google Shape;631;p51"/>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32" name="Google Shape;632;p51"/>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33" name="Google Shape;633;p51"/>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34" name="Google Shape;634;p51"/>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35" name="Google Shape;635;p51"/>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636" name="Google Shape;636;p51"/>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37" name="Google Shape;637;p51"/>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38" name="Google Shape;638;p51"/>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39" name="Google Shape;639;p51"/>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40" name="Google Shape;640;p51"/>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sp>
        <p:nvSpPr>
          <p:cNvPr id="641" name="Google Shape;641;p51"/>
          <p:cNvSpPr txBox="1"/>
          <p:nvPr/>
        </p:nvSpPr>
        <p:spPr>
          <a:xfrm>
            <a:off x="1570043" y="1693864"/>
            <a:ext cx="6523037" cy="415925"/>
          </a:xfrm>
          <a:prstGeom prst="rect">
            <a:avLst/>
          </a:prstGeom>
          <a:noFill/>
          <a:ln>
            <a:noFill/>
          </a:ln>
        </p:spPr>
        <p:txBody>
          <a:bodyPr spcFirstLastPara="1" wrap="square" lIns="91425" tIns="45700" rIns="91425" bIns="45700" anchor="t" anchorCtr="0">
            <a:noAutofit/>
          </a:bodyPr>
          <a:lstStyle/>
          <a:p>
            <a:pPr>
              <a:buClr>
                <a:srgbClr val="009973"/>
              </a:buClr>
              <a:buSzPts val="2100"/>
              <a:buFont typeface="Courier New"/>
              <a:buNone/>
            </a:pPr>
            <a:r>
              <a:rPr lang="en-US" sz="2100" b="1" kern="0">
                <a:solidFill>
                  <a:srgbClr val="009973"/>
                </a:solidFill>
                <a:latin typeface="Courier New"/>
                <a:ea typeface="Courier New"/>
                <a:cs typeface="Courier New"/>
                <a:sym typeface="Courier New"/>
              </a:rPr>
              <a:t>Met Lys Thr Ile Ile Ala Leu Ser Tyr Ile</a:t>
            </a:r>
            <a:endParaRPr sz="1400" kern="0">
              <a:solidFill>
                <a:srgbClr val="000000"/>
              </a:solidFill>
              <a:cs typeface="Arial"/>
              <a:sym typeface="Arial"/>
            </a:endParaRPr>
          </a:p>
        </p:txBody>
      </p:sp>
      <p:sp>
        <p:nvSpPr>
          <p:cNvPr id="642" name="Google Shape;642;p51"/>
          <p:cNvSpPr txBox="1"/>
          <p:nvPr/>
        </p:nvSpPr>
        <p:spPr>
          <a:xfrm>
            <a:off x="2551112" y="4260851"/>
            <a:ext cx="3994150" cy="519112"/>
          </a:xfrm>
          <a:prstGeom prst="rect">
            <a:avLst/>
          </a:prstGeom>
          <a:noFill/>
          <a:ln>
            <a:noFill/>
          </a:ln>
        </p:spPr>
        <p:txBody>
          <a:bodyPr spcFirstLastPara="1" wrap="square" lIns="91425" tIns="45700" rIns="91425" bIns="45700" anchor="t" anchorCtr="0">
            <a:noAutofit/>
          </a:bodyPr>
          <a:lstStyle/>
          <a:p>
            <a:pPr algn="ctr">
              <a:buClr>
                <a:srgbClr val="000000"/>
              </a:buClr>
              <a:buSzPts val="2800"/>
              <a:buFont typeface="Times New Roman"/>
              <a:buNone/>
            </a:pPr>
            <a:r>
              <a:rPr lang="en-US" sz="2800" b="1" u="sng" kern="0">
                <a:solidFill>
                  <a:srgbClr val="000000"/>
                </a:solidFill>
                <a:latin typeface="Times New Roman"/>
                <a:ea typeface="Times New Roman"/>
                <a:cs typeface="Times New Roman"/>
                <a:sym typeface="Times New Roman"/>
              </a:rPr>
              <a:t>Frame Shift Mutation</a:t>
            </a:r>
            <a:endParaRPr sz="1400" kern="0">
              <a:solidFill>
                <a:srgbClr val="000000"/>
              </a:solidFill>
              <a:cs typeface="Arial"/>
              <a:sym typeface="Arial"/>
            </a:endParaRPr>
          </a:p>
        </p:txBody>
      </p:sp>
      <p:sp>
        <p:nvSpPr>
          <p:cNvPr id="643" name="Google Shape;643;p51"/>
          <p:cNvSpPr txBox="1"/>
          <p:nvPr/>
        </p:nvSpPr>
        <p:spPr>
          <a:xfrm>
            <a:off x="1538293" y="2921000"/>
            <a:ext cx="6523037" cy="415925"/>
          </a:xfrm>
          <a:prstGeom prst="rect">
            <a:avLst/>
          </a:prstGeom>
          <a:noFill/>
          <a:ln>
            <a:noFill/>
          </a:ln>
        </p:spPr>
        <p:txBody>
          <a:bodyPr spcFirstLastPara="1" wrap="square" lIns="91425" tIns="45700" rIns="91425" bIns="45700" anchor="t" anchorCtr="0">
            <a:noAutofit/>
          </a:bodyPr>
          <a:lstStyle/>
          <a:p>
            <a:pPr>
              <a:buClr>
                <a:srgbClr val="009973"/>
              </a:buClr>
              <a:buSzPts val="2100"/>
              <a:buFont typeface="Courier New"/>
              <a:buNone/>
            </a:pPr>
            <a:r>
              <a:rPr lang="en-US" sz="2100" b="1" kern="0">
                <a:solidFill>
                  <a:srgbClr val="009973"/>
                </a:solidFill>
                <a:latin typeface="Courier New"/>
                <a:ea typeface="Courier New"/>
                <a:cs typeface="Courier New"/>
                <a:sym typeface="Courier New"/>
              </a:rPr>
              <a:t>Met Lys Thr </a:t>
            </a:r>
            <a:r>
              <a:rPr lang="en-US" sz="2100" b="1" kern="0">
                <a:solidFill>
                  <a:srgbClr val="FF0000"/>
                </a:solidFill>
                <a:latin typeface="Courier New"/>
                <a:ea typeface="Courier New"/>
                <a:cs typeface="Courier New"/>
                <a:sym typeface="Courier New"/>
              </a:rPr>
              <a:t>Ser Leu Leu STOP</a:t>
            </a:r>
            <a:endParaRPr sz="1400" kern="0">
              <a:solidFill>
                <a:srgbClr val="000000"/>
              </a:solidFill>
              <a:cs typeface="Arial"/>
              <a:sym typeface="Arial"/>
            </a:endParaRPr>
          </a:p>
        </p:txBody>
      </p:sp>
    </p:spTree>
    <p:extLst>
      <p:ext uri="{BB962C8B-B14F-4D97-AF65-F5344CB8AC3E}">
        <p14:creationId xmlns:p14="http://schemas.microsoft.com/office/powerpoint/2010/main" val="37910105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42"/>
          <p:cNvSpPr txBox="1">
            <a:spLocks noGrp="1"/>
          </p:cNvSpPr>
          <p:nvPr>
            <p:ph type="ctrTitle"/>
          </p:nvPr>
        </p:nvSpPr>
        <p:spPr>
          <a:xfrm>
            <a:off x="165777" y="413433"/>
            <a:ext cx="8520601" cy="13512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ru" sz="2400" b="1">
                <a:latin typeface="Cambria"/>
                <a:ea typeface="Cambria"/>
                <a:cs typeface="Cambria"/>
                <a:sym typeface="Cambria"/>
              </a:rPr>
              <a:t>LEARNING OUTCOMES</a:t>
            </a:r>
            <a:endParaRPr sz="2400" b="1">
              <a:latin typeface="Cambria"/>
              <a:ea typeface="Cambria"/>
              <a:cs typeface="Cambria"/>
              <a:sym typeface="Cambria"/>
            </a:endParaRPr>
          </a:p>
          <a:p>
            <a:pPr marL="0" lvl="0" indent="0" algn="l" rtl="0">
              <a:lnSpc>
                <a:spcPct val="100000"/>
              </a:lnSpc>
              <a:spcBef>
                <a:spcPts val="0"/>
              </a:spcBef>
              <a:spcAft>
                <a:spcPts val="0"/>
              </a:spcAft>
              <a:buClr>
                <a:schemeClr val="dk1"/>
              </a:buClr>
              <a:buSzPts val="1800"/>
              <a:buFont typeface="Arial"/>
              <a:buNone/>
            </a:pPr>
            <a:r>
              <a:rPr lang="ru" sz="2400" b="1">
                <a:latin typeface="Cambria"/>
                <a:ea typeface="Cambria"/>
                <a:cs typeface="Cambria"/>
                <a:sym typeface="Cambria"/>
              </a:rPr>
              <a:t>As a result of the lesson you will be able to:</a:t>
            </a:r>
            <a:endParaRPr sz="2400">
              <a:latin typeface="Cambria"/>
              <a:ea typeface="Cambria"/>
              <a:cs typeface="Cambria"/>
              <a:sym typeface="Cambria"/>
            </a:endParaRPr>
          </a:p>
        </p:txBody>
      </p:sp>
      <p:sp>
        <p:nvSpPr>
          <p:cNvPr id="203" name="Google Shape;203;p42"/>
          <p:cNvSpPr txBox="1">
            <a:spLocks noGrp="1"/>
          </p:cNvSpPr>
          <p:nvPr>
            <p:ph type="subTitle" idx="1"/>
          </p:nvPr>
        </p:nvSpPr>
        <p:spPr>
          <a:xfrm>
            <a:off x="165775" y="2016101"/>
            <a:ext cx="8757900" cy="4484800"/>
          </a:xfrm>
          <a:prstGeom prst="rect">
            <a:avLst/>
          </a:prstGeom>
          <a:noFill/>
          <a:ln>
            <a:noFill/>
          </a:ln>
        </p:spPr>
        <p:txBody>
          <a:bodyPr spcFirstLastPara="1" wrap="square" lIns="91425" tIns="91425" rIns="91425" bIns="91425" anchor="t" anchorCtr="0">
            <a:noAutofit/>
          </a:bodyPr>
          <a:lstStyle/>
          <a:p>
            <a:pPr lvl="0" algn="l">
              <a:buClr>
                <a:schemeClr val="dk1"/>
              </a:buClr>
              <a:buSzPts val="1800"/>
              <a:buFont typeface="Times New Roman"/>
              <a:buChar char="❏"/>
            </a:pPr>
            <a:r>
              <a:rPr lang="en-US" sz="1800" b="1" dirty="0">
                <a:solidFill>
                  <a:schemeClr val="dk1"/>
                </a:solidFill>
                <a:latin typeface="Times New Roman"/>
                <a:ea typeface="Times New Roman"/>
                <a:cs typeface="Times New Roman"/>
                <a:sym typeface="Times New Roman"/>
              </a:rPr>
              <a:t>1. Explain what a mutation is and its importance for evolution of life.</a:t>
            </a:r>
          </a:p>
          <a:p>
            <a:pPr lvl="0" algn="l">
              <a:buClr>
                <a:schemeClr val="dk1"/>
              </a:buClr>
              <a:buSzPts val="1800"/>
              <a:buFont typeface="Times New Roman"/>
              <a:buChar char="❏"/>
            </a:pPr>
            <a:r>
              <a:rPr lang="en-US" sz="1800" b="1" dirty="0">
                <a:solidFill>
                  <a:schemeClr val="dk1"/>
                </a:solidFill>
                <a:latin typeface="Times New Roman"/>
                <a:ea typeface="Times New Roman"/>
                <a:cs typeface="Times New Roman"/>
                <a:sym typeface="Times New Roman"/>
              </a:rPr>
              <a:t>2. Classify and characterize the main types of mutations.</a:t>
            </a:r>
          </a:p>
          <a:p>
            <a:pPr lvl="0" algn="l">
              <a:buClr>
                <a:schemeClr val="dk1"/>
              </a:buClr>
              <a:buSzPts val="1800"/>
              <a:buFont typeface="Times New Roman"/>
              <a:buChar char="❏"/>
            </a:pPr>
            <a:r>
              <a:rPr lang="en-US" sz="1800" b="1" dirty="0">
                <a:solidFill>
                  <a:schemeClr val="dk1"/>
                </a:solidFill>
                <a:latin typeface="Times New Roman"/>
                <a:ea typeface="Times New Roman"/>
                <a:cs typeface="Times New Roman"/>
                <a:sym typeface="Times New Roman"/>
              </a:rPr>
              <a:t>3. Define the terms: deletion, insertion, inversion, duplication, translocation, and explain what type of mutation each term belongs to and why.</a:t>
            </a:r>
          </a:p>
          <a:p>
            <a:pPr lvl="0" algn="l">
              <a:buClr>
                <a:schemeClr val="dk1"/>
              </a:buClr>
              <a:buSzPts val="1800"/>
              <a:buFont typeface="Times New Roman"/>
              <a:buChar char="❏"/>
            </a:pPr>
            <a:r>
              <a:rPr lang="en-US" sz="1800" b="1" dirty="0">
                <a:solidFill>
                  <a:schemeClr val="dk1"/>
                </a:solidFill>
                <a:latin typeface="Times New Roman"/>
                <a:ea typeface="Times New Roman"/>
                <a:cs typeface="Times New Roman"/>
                <a:sym typeface="Times New Roman"/>
              </a:rPr>
              <a:t>4. Give the specific examples of hereditary diseases</a:t>
            </a:r>
            <a:r>
              <a:rPr lang="en-US" sz="1800" b="1" dirty="0" smtClean="0">
                <a:solidFill>
                  <a:schemeClr val="dk1"/>
                </a:solidFill>
                <a:latin typeface="Times New Roman"/>
                <a:ea typeface="Times New Roman"/>
                <a:cs typeface="Times New Roman"/>
                <a:sym typeface="Times New Roman"/>
              </a:rPr>
              <a:t>.</a:t>
            </a:r>
            <a:endParaRPr lang="en-US" sz="1800" b="1" dirty="0">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2828833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endParaRPr/>
          </a:p>
        </p:txBody>
      </p:sp>
      <p:sp>
        <p:nvSpPr>
          <p:cNvPr id="93" name="Google Shape;93;p19"/>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94" name="Google Shape;94;p19"/>
          <p:cNvPicPr preferRelativeResize="0"/>
          <p:nvPr/>
        </p:nvPicPr>
        <p:blipFill rotWithShape="1">
          <a:blip r:embed="rId3">
            <a:alphaModFix/>
          </a:blip>
          <a:srcRect l="31504" t="22393" r="18242" b="13643"/>
          <a:stretch/>
        </p:blipFill>
        <p:spPr>
          <a:xfrm>
            <a:off x="254382" y="131300"/>
            <a:ext cx="8635236" cy="6595533"/>
          </a:xfrm>
          <a:prstGeom prst="rect">
            <a:avLst/>
          </a:prstGeom>
          <a:noFill/>
          <a:ln>
            <a:noFill/>
          </a:ln>
        </p:spPr>
      </p:pic>
    </p:spTree>
    <p:extLst>
      <p:ext uri="{BB962C8B-B14F-4D97-AF65-F5344CB8AC3E}">
        <p14:creationId xmlns:p14="http://schemas.microsoft.com/office/powerpoint/2010/main" val="405029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43"/>
          <p:cNvSpPr txBox="1">
            <a:spLocks noGrp="1"/>
          </p:cNvSpPr>
          <p:nvPr>
            <p:ph type="ctrTitle"/>
          </p:nvPr>
        </p:nvSpPr>
        <p:spPr>
          <a:xfrm>
            <a:off x="311704" y="486867"/>
            <a:ext cx="8520601" cy="1349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ru" sz="2800">
                <a:latin typeface="Cambria"/>
                <a:ea typeface="Cambria"/>
                <a:cs typeface="Cambria"/>
                <a:sym typeface="Cambria"/>
              </a:rPr>
              <a:t>Literature</a:t>
            </a:r>
            <a:endParaRPr>
              <a:latin typeface="Cambria"/>
              <a:ea typeface="Cambria"/>
              <a:cs typeface="Cambria"/>
              <a:sym typeface="Cambria"/>
            </a:endParaRPr>
          </a:p>
        </p:txBody>
      </p:sp>
      <p:sp>
        <p:nvSpPr>
          <p:cNvPr id="209" name="Google Shape;209;p43"/>
          <p:cNvSpPr txBox="1">
            <a:spLocks noGrp="1"/>
          </p:cNvSpPr>
          <p:nvPr>
            <p:ph type="subTitle" idx="1"/>
          </p:nvPr>
        </p:nvSpPr>
        <p:spPr>
          <a:xfrm>
            <a:off x="311700" y="1923833"/>
            <a:ext cx="8176500" cy="4016000"/>
          </a:xfrm>
          <a:prstGeom prst="rect">
            <a:avLst/>
          </a:prstGeom>
          <a:noFill/>
          <a:ln>
            <a:noFill/>
          </a:ln>
        </p:spPr>
        <p:txBody>
          <a:bodyPr spcFirstLastPara="1" wrap="square" lIns="91425" tIns="91425" rIns="91425" bIns="91425" anchor="t" anchorCtr="0">
            <a:noAutofit/>
          </a:bodyPr>
          <a:lstStyle/>
          <a:p>
            <a:pPr marL="457200" lvl="0" indent="-457200" algn="l" rtl="0">
              <a:spcBef>
                <a:spcPts val="0"/>
              </a:spcBef>
              <a:spcAft>
                <a:spcPts val="0"/>
              </a:spcAft>
              <a:buClr>
                <a:schemeClr val="dk1"/>
              </a:buClr>
              <a:buSzPts val="1800"/>
              <a:buFont typeface="Times New Roman"/>
              <a:buAutoNum type="arabicPeriod"/>
            </a:pPr>
            <a:r>
              <a:rPr lang="ru" sz="1800" dirty="0">
                <a:solidFill>
                  <a:schemeClr val="dk1"/>
                </a:solidFill>
                <a:latin typeface="Times New Roman"/>
                <a:ea typeface="Times New Roman"/>
                <a:cs typeface="Times New Roman"/>
                <a:sym typeface="Times New Roman"/>
              </a:rPr>
              <a:t>Alberts et al., pp. </a:t>
            </a:r>
            <a:r>
              <a:rPr lang="en-US" sz="1800" dirty="0" smtClean="0">
                <a:solidFill>
                  <a:schemeClr val="dk1"/>
                </a:solidFill>
                <a:latin typeface="Times New Roman"/>
                <a:ea typeface="Times New Roman"/>
                <a:cs typeface="Times New Roman"/>
                <a:sym typeface="Times New Roman"/>
              </a:rPr>
              <a:t>485</a:t>
            </a:r>
            <a:r>
              <a:rPr lang="ru" sz="1800" dirty="0" smtClean="0">
                <a:solidFill>
                  <a:schemeClr val="dk1"/>
                </a:solidFill>
                <a:latin typeface="Times New Roman"/>
                <a:ea typeface="Times New Roman"/>
                <a:cs typeface="Times New Roman"/>
                <a:sym typeface="Times New Roman"/>
              </a:rPr>
              <a:t>-</a:t>
            </a:r>
            <a:r>
              <a:rPr lang="en-US" sz="1800" dirty="0" smtClean="0">
                <a:solidFill>
                  <a:schemeClr val="dk1"/>
                </a:solidFill>
                <a:latin typeface="Times New Roman"/>
                <a:ea typeface="Times New Roman"/>
                <a:cs typeface="Times New Roman"/>
                <a:sym typeface="Times New Roman"/>
              </a:rPr>
              <a:t>491</a:t>
            </a:r>
            <a:r>
              <a:rPr lang="ru" sz="1800" dirty="0" smtClean="0">
                <a:solidFill>
                  <a:schemeClr val="dk1"/>
                </a:solidFill>
                <a:latin typeface="Times New Roman"/>
                <a:ea typeface="Times New Roman"/>
                <a:cs typeface="Times New Roman"/>
                <a:sym typeface="Times New Roman"/>
              </a:rPr>
              <a:t>; </a:t>
            </a:r>
            <a:endParaRPr sz="1800" dirty="0">
              <a:solidFill>
                <a:schemeClr val="dk1"/>
              </a:solidFill>
              <a:latin typeface="Times New Roman"/>
              <a:ea typeface="Times New Roman"/>
              <a:cs typeface="Times New Roman"/>
              <a:sym typeface="Times New Roman"/>
            </a:endParaRPr>
          </a:p>
          <a:p>
            <a:pPr marL="457200" lvl="0" indent="-457200" algn="l" rtl="0">
              <a:spcBef>
                <a:spcPts val="0"/>
              </a:spcBef>
              <a:spcAft>
                <a:spcPts val="0"/>
              </a:spcAft>
              <a:buClr>
                <a:schemeClr val="dk1"/>
              </a:buClr>
              <a:buSzPts val="1800"/>
              <a:buFont typeface="Times New Roman"/>
              <a:buAutoNum type="arabicPeriod"/>
            </a:pPr>
            <a:r>
              <a:rPr lang="en-US" sz="1800" dirty="0" smtClean="0">
                <a:solidFill>
                  <a:schemeClr val="dk1"/>
                </a:solidFill>
                <a:latin typeface="Times New Roman"/>
                <a:ea typeface="Times New Roman"/>
                <a:cs typeface="Times New Roman"/>
                <a:sym typeface="Times New Roman"/>
              </a:rPr>
              <a:t>Watson</a:t>
            </a:r>
            <a:r>
              <a:rPr lang="ru" sz="1800" dirty="0" smtClean="0">
                <a:solidFill>
                  <a:schemeClr val="dk1"/>
                </a:solidFill>
                <a:latin typeface="Times New Roman"/>
                <a:ea typeface="Times New Roman"/>
                <a:cs typeface="Times New Roman"/>
                <a:sym typeface="Times New Roman"/>
              </a:rPr>
              <a:t>, </a:t>
            </a:r>
            <a:r>
              <a:rPr lang="ru" sz="1800" dirty="0">
                <a:solidFill>
                  <a:schemeClr val="dk1"/>
                </a:solidFill>
                <a:latin typeface="Times New Roman"/>
                <a:ea typeface="Times New Roman"/>
                <a:cs typeface="Times New Roman"/>
                <a:sym typeface="Times New Roman"/>
              </a:rPr>
              <a:t>pp. </a:t>
            </a:r>
            <a:r>
              <a:rPr lang="en-US" sz="1800" dirty="0" smtClean="0">
                <a:solidFill>
                  <a:schemeClr val="dk1"/>
                </a:solidFill>
                <a:latin typeface="Times New Roman"/>
                <a:ea typeface="Times New Roman"/>
                <a:cs typeface="Times New Roman"/>
                <a:sym typeface="Times New Roman"/>
              </a:rPr>
              <a:t>313</a:t>
            </a:r>
            <a:r>
              <a:rPr lang="ru" sz="1800" dirty="0" smtClean="0">
                <a:solidFill>
                  <a:schemeClr val="dk1"/>
                </a:solidFill>
                <a:latin typeface="Times New Roman"/>
                <a:ea typeface="Times New Roman"/>
                <a:cs typeface="Times New Roman"/>
                <a:sym typeface="Times New Roman"/>
              </a:rPr>
              <a:t>-</a:t>
            </a:r>
            <a:r>
              <a:rPr lang="en-US" sz="1800" dirty="0" smtClean="0">
                <a:solidFill>
                  <a:schemeClr val="dk1"/>
                </a:solidFill>
                <a:latin typeface="Times New Roman"/>
                <a:ea typeface="Times New Roman"/>
                <a:cs typeface="Times New Roman"/>
                <a:sym typeface="Times New Roman"/>
              </a:rPr>
              <a:t>340</a:t>
            </a:r>
            <a:r>
              <a:rPr lang="ru" sz="1800" dirty="0" smtClean="0">
                <a:solidFill>
                  <a:schemeClr val="dk1"/>
                </a:solidFill>
                <a:latin typeface="Times New Roman"/>
                <a:ea typeface="Times New Roman"/>
                <a:cs typeface="Times New Roman"/>
                <a:sym typeface="Times New Roman"/>
              </a:rPr>
              <a:t>; </a:t>
            </a:r>
            <a:endParaRPr sz="1800" dirty="0">
              <a:solidFill>
                <a:schemeClr val="dk1"/>
              </a:solidFill>
              <a:latin typeface="Times New Roman"/>
              <a:ea typeface="Times New Roman"/>
              <a:cs typeface="Times New Roman"/>
              <a:sym typeface="Times New Roman"/>
            </a:endParaRPr>
          </a:p>
          <a:p>
            <a:pPr lvl="0" indent="-457200" algn="l">
              <a:buClr>
                <a:schemeClr val="dk1"/>
              </a:buClr>
              <a:buSzPts val="1800"/>
              <a:buFont typeface="Times New Roman"/>
              <a:buAutoNum type="arabicPeriod"/>
            </a:pPr>
            <a:r>
              <a:rPr lang="en-US" sz="1800" dirty="0">
                <a:solidFill>
                  <a:schemeClr val="dk1"/>
                </a:solidFill>
                <a:latin typeface="Times New Roman"/>
                <a:ea typeface="Times New Roman"/>
                <a:cs typeface="Times New Roman"/>
                <a:sym typeface="Times New Roman"/>
              </a:rPr>
              <a:t>Norris Armstrong. Decoding the </a:t>
            </a:r>
            <a:r>
              <a:rPr lang="en-US" sz="1800" dirty="0" smtClean="0">
                <a:solidFill>
                  <a:schemeClr val="dk1"/>
                </a:solidFill>
                <a:latin typeface="Times New Roman"/>
                <a:ea typeface="Times New Roman"/>
                <a:cs typeface="Times New Roman"/>
                <a:sym typeface="Times New Roman"/>
              </a:rPr>
              <a:t>Flu (</a:t>
            </a:r>
            <a:r>
              <a:rPr lang="en-US" sz="1800" dirty="0">
                <a:solidFill>
                  <a:schemeClr val="dk1"/>
                </a:solidFill>
                <a:latin typeface="Times New Roman"/>
                <a:ea typeface="Times New Roman"/>
                <a:cs typeface="Times New Roman"/>
                <a:sym typeface="Times New Roman"/>
              </a:rPr>
              <a:t>case study) / </a:t>
            </a:r>
            <a:r>
              <a:rPr lang="en-US" sz="1800" dirty="0" smtClean="0">
                <a:solidFill>
                  <a:schemeClr val="dk1"/>
                </a:solidFill>
                <a:latin typeface="Times New Roman"/>
                <a:ea typeface="Times New Roman"/>
                <a:cs typeface="Times New Roman"/>
                <a:sym typeface="Times New Roman"/>
              </a:rPr>
              <a:t>Biology Department, University </a:t>
            </a:r>
            <a:r>
              <a:rPr lang="en-US" sz="1800" dirty="0">
                <a:solidFill>
                  <a:schemeClr val="dk1"/>
                </a:solidFill>
                <a:latin typeface="Times New Roman"/>
                <a:ea typeface="Times New Roman"/>
                <a:cs typeface="Times New Roman"/>
                <a:sym typeface="Times New Roman"/>
              </a:rPr>
              <a:t>of </a:t>
            </a:r>
            <a:r>
              <a:rPr lang="en-US" sz="1800" dirty="0" smtClean="0">
                <a:solidFill>
                  <a:schemeClr val="dk1"/>
                </a:solidFill>
                <a:latin typeface="Times New Roman"/>
                <a:ea typeface="Times New Roman"/>
                <a:cs typeface="Times New Roman"/>
                <a:sym typeface="Times New Roman"/>
              </a:rPr>
              <a:t>Georgia. (</a:t>
            </a:r>
            <a:r>
              <a:rPr lang="en-US" sz="1800" dirty="0">
                <a:solidFill>
                  <a:schemeClr val="dk1"/>
                </a:solidFill>
                <a:latin typeface="Times New Roman"/>
                <a:ea typeface="Times New Roman"/>
                <a:cs typeface="Times New Roman"/>
                <a:sym typeface="Times New Roman"/>
              </a:rPr>
              <a:t>https://</a:t>
            </a:r>
            <a:r>
              <a:rPr lang="en-US" sz="1800" dirty="0" smtClean="0">
                <a:solidFill>
                  <a:schemeClr val="dk1"/>
                </a:solidFill>
                <a:latin typeface="Times New Roman"/>
                <a:ea typeface="Times New Roman"/>
                <a:cs typeface="Times New Roman"/>
                <a:sym typeface="Times New Roman"/>
              </a:rPr>
              <a:t>sciencecases.lib.buffalo.edu/collection/detail.html?case_id=597&amp;id=597)</a:t>
            </a:r>
            <a:endParaRPr sz="1800" dirty="0" smtClean="0">
              <a:solidFill>
                <a:schemeClr val="dk1"/>
              </a:solidFill>
              <a:latin typeface="Times New Roman"/>
              <a:ea typeface="Times New Roman"/>
              <a:cs typeface="Times New Roman"/>
              <a:sym typeface="Times New Roman"/>
            </a:endParaRPr>
          </a:p>
          <a:p>
            <a:pPr marL="457200" lvl="0" indent="0" algn="l" rtl="0">
              <a:lnSpc>
                <a:spcPct val="100000"/>
              </a:lnSpc>
              <a:spcBef>
                <a:spcPts val="400"/>
              </a:spcBef>
              <a:spcAft>
                <a:spcPts val="0"/>
              </a:spcAft>
              <a:buSzPts val="2800"/>
              <a:buNone/>
            </a:pPr>
            <a:endParaRPr sz="1800" dirty="0">
              <a:solidFill>
                <a:schemeClr val="dk1"/>
              </a:solidFill>
              <a:latin typeface="Times New Roman"/>
              <a:ea typeface="Times New Roman"/>
              <a:cs typeface="Times New Roman"/>
              <a:sym typeface="Times New Roman"/>
            </a:endParaRPr>
          </a:p>
          <a:p>
            <a:pPr marL="0" lvl="0" indent="0" algn="ctr" rtl="0">
              <a:lnSpc>
                <a:spcPct val="100000"/>
              </a:lnSpc>
              <a:spcBef>
                <a:spcPts val="0"/>
              </a:spcBef>
              <a:spcAft>
                <a:spcPts val="0"/>
              </a:spcAft>
              <a:buSzPts val="2800"/>
              <a:buNone/>
            </a:pPr>
            <a:endParaRPr sz="1800"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9812175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body" idx="1"/>
          </p:nvPr>
        </p:nvSpPr>
        <p:spPr>
          <a:xfrm>
            <a:off x="311700" y="114233"/>
            <a:ext cx="8520600" cy="3148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ru" dirty="0" smtClean="0">
                <a:solidFill>
                  <a:schemeClr val="dk1"/>
                </a:solidFill>
              </a:rPr>
              <a:t>Mutations </a:t>
            </a:r>
            <a:r>
              <a:rPr lang="ru" dirty="0">
                <a:solidFill>
                  <a:schemeClr val="dk1"/>
                </a:solidFill>
              </a:rPr>
              <a:t>can have severe consequences for an </a:t>
            </a:r>
            <a:r>
              <a:rPr lang="ru" dirty="0" smtClean="0">
                <a:solidFill>
                  <a:schemeClr val="dk1"/>
                </a:solidFill>
              </a:rPr>
              <a:t>organism</a:t>
            </a:r>
            <a:r>
              <a:rPr lang="en-US" dirty="0" smtClean="0">
                <a:solidFill>
                  <a:schemeClr val="dk1"/>
                </a:solidFill>
              </a:rPr>
              <a:t>.</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b="1" dirty="0">
                <a:solidFill>
                  <a:srgbClr val="CC3300"/>
                </a:solidFill>
              </a:rPr>
              <a:t>Mutation:</a:t>
            </a:r>
            <a:r>
              <a:rPr lang="ru" dirty="0">
                <a:solidFill>
                  <a:schemeClr val="dk1"/>
                </a:solidFill>
              </a:rPr>
              <a:t> A permanent change in the DNA due to a failure in DNA replication or DNA repair mechanisms.</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dirty="0">
                <a:solidFill>
                  <a:schemeClr val="dk1"/>
                </a:solidFill>
              </a:rPr>
              <a:t>Even a single nucleotide change may cause severe diseases.</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i="1" dirty="0">
                <a:solidFill>
                  <a:srgbClr val="CC3300"/>
                </a:solidFill>
              </a:rPr>
              <a:t>example:  </a:t>
            </a:r>
            <a:r>
              <a:rPr lang="ru" dirty="0">
                <a:solidFill>
                  <a:schemeClr val="dk1"/>
                </a:solidFill>
              </a:rPr>
              <a:t>a life threatening disease,</a:t>
            </a:r>
            <a:r>
              <a:rPr lang="ru" i="1" dirty="0">
                <a:solidFill>
                  <a:srgbClr val="CC3300"/>
                </a:solidFill>
              </a:rPr>
              <a:t> </a:t>
            </a:r>
            <a:r>
              <a:rPr lang="ru" dirty="0">
                <a:solidFill>
                  <a:schemeClr val="dk1"/>
                </a:solidFill>
              </a:rPr>
              <a:t>sickle cell anemia.</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dirty="0">
                <a:solidFill>
                  <a:schemeClr val="dk1"/>
                </a:solidFill>
              </a:rPr>
              <a:t>        	--- amino acid sequence change in </a:t>
            </a:r>
            <a:r>
              <a:rPr lang="el-GR" dirty="0" smtClean="0">
                <a:solidFill>
                  <a:schemeClr val="dk1"/>
                </a:solidFill>
              </a:rPr>
              <a:t>β</a:t>
            </a:r>
            <a:r>
              <a:rPr lang="ru" dirty="0" smtClean="0">
                <a:solidFill>
                  <a:schemeClr val="dk1"/>
                </a:solidFill>
              </a:rPr>
              <a:t>-globin </a:t>
            </a:r>
            <a:r>
              <a:rPr lang="ru" dirty="0">
                <a:solidFill>
                  <a:schemeClr val="dk1"/>
                </a:solidFill>
              </a:rPr>
              <a:t>chain.</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dirty="0">
                <a:solidFill>
                  <a:schemeClr val="dk1"/>
                </a:solidFill>
              </a:rPr>
              <a:t>        	--- red blood cells are more fragile and break frequently in blood stream, reduced number of cells</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dirty="0">
                <a:solidFill>
                  <a:schemeClr val="dk1"/>
                </a:solidFill>
              </a:rPr>
              <a:t>       	 ---  can cause weakness, dizziness, pain etc.</a:t>
            </a:r>
            <a:endParaRPr dirty="0">
              <a:solidFill>
                <a:schemeClr val="dk1"/>
              </a:solidFill>
            </a:endParaRPr>
          </a:p>
          <a:p>
            <a:pPr marL="0" lvl="0" indent="0" algn="l" rtl="0">
              <a:lnSpc>
                <a:spcPct val="115000"/>
              </a:lnSpc>
              <a:spcBef>
                <a:spcPts val="0"/>
              </a:spcBef>
              <a:spcAft>
                <a:spcPts val="1600"/>
              </a:spcAft>
              <a:buSzPts val="1800"/>
              <a:buNone/>
            </a:pPr>
            <a:endParaRPr dirty="0"/>
          </a:p>
        </p:txBody>
      </p:sp>
      <p:pic>
        <p:nvPicPr>
          <p:cNvPr id="85" name="Google Shape;85;p18"/>
          <p:cNvPicPr preferRelativeResize="0"/>
          <p:nvPr/>
        </p:nvPicPr>
        <p:blipFill rotWithShape="1">
          <a:blip r:embed="rId3">
            <a:alphaModFix/>
          </a:blip>
          <a:srcRect/>
          <a:stretch/>
        </p:blipFill>
        <p:spPr>
          <a:xfrm>
            <a:off x="2822525" y="3429005"/>
            <a:ext cx="3202592" cy="3189367"/>
          </a:xfrm>
          <a:prstGeom prst="rect">
            <a:avLst/>
          </a:prstGeom>
          <a:noFill/>
          <a:ln>
            <a:noFill/>
          </a:ln>
        </p:spPr>
      </p:pic>
      <p:sp>
        <p:nvSpPr>
          <p:cNvPr id="86" name="Google Shape;86;p18"/>
          <p:cNvSpPr txBox="1"/>
          <p:nvPr/>
        </p:nvSpPr>
        <p:spPr>
          <a:xfrm>
            <a:off x="609600" y="4368800"/>
            <a:ext cx="2094000" cy="637200"/>
          </a:xfrm>
          <a:prstGeom prst="rect">
            <a:avLst/>
          </a:prstGeom>
          <a:noFill/>
          <a:ln>
            <a:noFill/>
          </a:ln>
        </p:spPr>
        <p:txBody>
          <a:bodyPr spcFirstLastPara="1" wrap="square" lIns="91425" tIns="91425" rIns="91425" bIns="91425" anchor="t" anchorCtr="0">
            <a:noAutofit/>
          </a:bodyPr>
          <a:lstStyle/>
          <a:p>
            <a:pPr>
              <a:lnSpc>
                <a:spcPct val="115000"/>
              </a:lnSpc>
              <a:buClr>
                <a:srgbClr val="000000"/>
              </a:buClr>
              <a:buSzPts val="1400"/>
              <a:buFont typeface="Arial"/>
              <a:buNone/>
            </a:pPr>
            <a:r>
              <a:rPr lang="ru" sz="1400" kern="0">
                <a:solidFill>
                  <a:srgbClr val="000000"/>
                </a:solidFill>
                <a:cs typeface="Arial"/>
                <a:sym typeface="Arial"/>
              </a:rPr>
              <a:t>Normal red blood cells</a:t>
            </a:r>
            <a:endParaRPr sz="1400" kern="0">
              <a:solidFill>
                <a:srgbClr val="000000"/>
              </a:solidFill>
              <a:cs typeface="Arial"/>
              <a:sym typeface="Arial"/>
            </a:endParaRPr>
          </a:p>
        </p:txBody>
      </p:sp>
      <p:sp>
        <p:nvSpPr>
          <p:cNvPr id="87" name="Google Shape;87;p18"/>
          <p:cNvSpPr txBox="1"/>
          <p:nvPr/>
        </p:nvSpPr>
        <p:spPr>
          <a:xfrm>
            <a:off x="6324600" y="4165600"/>
            <a:ext cx="2346900" cy="749600"/>
          </a:xfrm>
          <a:prstGeom prst="rect">
            <a:avLst/>
          </a:prstGeom>
          <a:noFill/>
          <a:ln>
            <a:noFill/>
          </a:ln>
        </p:spPr>
        <p:txBody>
          <a:bodyPr spcFirstLastPara="1" wrap="square" lIns="91425" tIns="91425" rIns="91425" bIns="91425" anchor="t" anchorCtr="0">
            <a:noAutofit/>
          </a:bodyPr>
          <a:lstStyle/>
          <a:p>
            <a:pPr>
              <a:lnSpc>
                <a:spcPct val="115000"/>
              </a:lnSpc>
              <a:buClr>
                <a:srgbClr val="000000"/>
              </a:buClr>
              <a:buSzPts val="1400"/>
              <a:buFont typeface="Arial"/>
              <a:buNone/>
            </a:pPr>
            <a:r>
              <a:rPr lang="ru" sz="1400" kern="0">
                <a:solidFill>
                  <a:srgbClr val="000000"/>
                </a:solidFill>
                <a:cs typeface="Arial"/>
                <a:sym typeface="Arial"/>
              </a:rPr>
              <a:t>Cells from sickle cell anemia patient</a:t>
            </a:r>
            <a:endParaRPr sz="1400" kern="0">
              <a:solidFill>
                <a:srgbClr val="000000"/>
              </a:solidFill>
              <a:cs typeface="Arial"/>
              <a:sym typeface="Arial"/>
            </a:endParaRPr>
          </a:p>
        </p:txBody>
      </p:sp>
    </p:spTree>
    <p:extLst>
      <p:ext uri="{BB962C8B-B14F-4D97-AF65-F5344CB8AC3E}">
        <p14:creationId xmlns:p14="http://schemas.microsoft.com/office/powerpoint/2010/main" val="27528429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510508" y="188640"/>
            <a:ext cx="8148632" cy="1584176"/>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accent2"/>
              </a:buClr>
              <a:buSzPts val="1800"/>
              <a:buFont typeface="Times New Roman"/>
              <a:buChar char="❏"/>
            </a:pPr>
            <a:r>
              <a:rPr lang="ru" sz="1800" dirty="0">
                <a:solidFill>
                  <a:schemeClr val="accent2"/>
                </a:solidFill>
                <a:highlight>
                  <a:srgbClr val="FFFFFF"/>
                </a:highlight>
                <a:latin typeface="Times New Roman"/>
                <a:ea typeface="Times New Roman"/>
                <a:cs typeface="Times New Roman"/>
                <a:sym typeface="Times New Roman"/>
              </a:rPr>
              <a:t>In </a:t>
            </a:r>
            <a:r>
              <a:rPr lang="en-US" sz="1800" dirty="0" smtClean="0">
                <a:solidFill>
                  <a:schemeClr val="accent2"/>
                </a:solidFill>
                <a:highlight>
                  <a:srgbClr val="FFFFFF"/>
                </a:highlight>
                <a:latin typeface="Times New Roman"/>
                <a:ea typeface="Times New Roman"/>
                <a:cs typeface="Times New Roman"/>
                <a:sym typeface="Times New Roman"/>
              </a:rPr>
              <a:t>bacterium </a:t>
            </a:r>
            <a:r>
              <a:rPr lang="ru" sz="1800" i="1" dirty="0" smtClean="0">
                <a:solidFill>
                  <a:schemeClr val="accent2"/>
                </a:solidFill>
                <a:highlight>
                  <a:srgbClr val="FFFFFF"/>
                </a:highlight>
                <a:latin typeface="Times New Roman"/>
                <a:ea typeface="Times New Roman"/>
                <a:cs typeface="Times New Roman"/>
                <a:sym typeface="Times New Roman"/>
              </a:rPr>
              <a:t>E</a:t>
            </a:r>
            <a:r>
              <a:rPr lang="ru" sz="1800" i="1" dirty="0">
                <a:solidFill>
                  <a:schemeClr val="accent2"/>
                </a:solidFill>
                <a:highlight>
                  <a:srgbClr val="FFFFFF"/>
                </a:highlight>
                <a:latin typeface="Times New Roman"/>
                <a:ea typeface="Times New Roman"/>
                <a:cs typeface="Times New Roman"/>
                <a:sym typeface="Times New Roman"/>
              </a:rPr>
              <a:t>. </a:t>
            </a:r>
            <a:r>
              <a:rPr lang="ru" sz="1800" i="1" dirty="0" smtClean="0">
                <a:solidFill>
                  <a:schemeClr val="accent2"/>
                </a:solidFill>
                <a:highlight>
                  <a:srgbClr val="FFFFFF"/>
                </a:highlight>
                <a:latin typeface="Times New Roman"/>
                <a:ea typeface="Times New Roman"/>
                <a:cs typeface="Times New Roman"/>
                <a:sym typeface="Times New Roman"/>
              </a:rPr>
              <a:t>coli</a:t>
            </a:r>
            <a:r>
              <a:rPr lang="ru" sz="1800" dirty="0" smtClean="0">
                <a:solidFill>
                  <a:schemeClr val="accent2"/>
                </a:solidFill>
                <a:highlight>
                  <a:srgbClr val="FFFFFF"/>
                </a:highlight>
                <a:latin typeface="Times New Roman"/>
                <a:ea typeface="Times New Roman"/>
                <a:cs typeface="Times New Roman"/>
                <a:sym typeface="Times New Roman"/>
              </a:rPr>
              <a:t>, </a:t>
            </a:r>
            <a:r>
              <a:rPr lang="ru" sz="1800" dirty="0">
                <a:solidFill>
                  <a:schemeClr val="accent2"/>
                </a:solidFill>
                <a:highlight>
                  <a:srgbClr val="FFFFFF"/>
                </a:highlight>
                <a:latin typeface="Times New Roman"/>
                <a:ea typeface="Times New Roman"/>
                <a:cs typeface="Times New Roman"/>
                <a:sym typeface="Times New Roman"/>
              </a:rPr>
              <a:t>more than 50 genes are known that control repair processes.</a:t>
            </a:r>
            <a:endParaRPr sz="1800" dirty="0">
              <a:solidFill>
                <a:schemeClr val="accent2"/>
              </a:solidFill>
              <a:highlight>
                <a:srgbClr val="FFFFFF"/>
              </a:highlight>
              <a:latin typeface="Times New Roman"/>
              <a:ea typeface="Times New Roman"/>
              <a:cs typeface="Times New Roman"/>
              <a:sym typeface="Times New Roman"/>
            </a:endParaRPr>
          </a:p>
          <a:p>
            <a:pPr marL="457200" lvl="0" indent="-342900" algn="l" rtl="0">
              <a:lnSpc>
                <a:spcPct val="100000"/>
              </a:lnSpc>
              <a:spcBef>
                <a:spcPts val="0"/>
              </a:spcBef>
              <a:spcAft>
                <a:spcPts val="0"/>
              </a:spcAft>
              <a:buClr>
                <a:schemeClr val="accent2"/>
              </a:buClr>
              <a:buSzPts val="1800"/>
              <a:buFont typeface="Times New Roman"/>
              <a:buChar char="❏"/>
            </a:pPr>
            <a:r>
              <a:rPr lang="ru" sz="1800" dirty="0">
                <a:solidFill>
                  <a:schemeClr val="accent2"/>
                </a:solidFill>
                <a:highlight>
                  <a:srgbClr val="FFFFFF"/>
                </a:highlight>
                <a:latin typeface="Times New Roman"/>
                <a:ea typeface="Times New Roman"/>
                <a:cs typeface="Times New Roman"/>
                <a:sym typeface="Times New Roman"/>
              </a:rPr>
              <a:t>Every day in the DNA molecules of each cell of the human body about 100,000 units are damaged due to a variety of endogenous processes and exogenous genotoxic effects.</a:t>
            </a:r>
            <a:endParaRPr sz="1800" dirty="0">
              <a:solidFill>
                <a:schemeClr val="accent2"/>
              </a:solidFill>
              <a:highlight>
                <a:srgbClr val="FFFFFF"/>
              </a:highlight>
              <a:latin typeface="Times New Roman"/>
              <a:ea typeface="Times New Roman"/>
              <a:cs typeface="Times New Roman"/>
              <a:sym typeface="Times New Roman"/>
            </a:endParaRPr>
          </a:p>
          <a:p>
            <a:pPr marL="457200" marR="25400" lvl="0" indent="-342900" algn="l" rtl="0">
              <a:lnSpc>
                <a:spcPct val="115000"/>
              </a:lnSpc>
              <a:spcBef>
                <a:spcPts val="0"/>
              </a:spcBef>
              <a:spcAft>
                <a:spcPts val="0"/>
              </a:spcAft>
              <a:buClr>
                <a:schemeClr val="accent2"/>
              </a:buClr>
              <a:buSzPts val="1800"/>
              <a:buFont typeface="Times New Roman"/>
              <a:buChar char="❏"/>
            </a:pPr>
            <a:r>
              <a:rPr lang="ru" sz="1800" dirty="0">
                <a:solidFill>
                  <a:schemeClr val="accent2"/>
                </a:solidFill>
                <a:highlight>
                  <a:srgbClr val="FFFFFF"/>
                </a:highlight>
                <a:latin typeface="Times New Roman"/>
                <a:ea typeface="Times New Roman"/>
                <a:cs typeface="Times New Roman"/>
                <a:sym typeface="Times New Roman"/>
              </a:rPr>
              <a:t>Less than 1 DNA damage out of 1000 turns into a mutation.</a:t>
            </a:r>
            <a:endParaRPr sz="1800" dirty="0">
              <a:solidFill>
                <a:schemeClr val="accent2"/>
              </a:solidFill>
              <a:highlight>
                <a:srgbClr val="FFFFFF"/>
              </a:highlight>
              <a:latin typeface="Times New Roman"/>
              <a:ea typeface="Times New Roman"/>
              <a:cs typeface="Times New Roman"/>
              <a:sym typeface="Times New Roman"/>
            </a:endParaRPr>
          </a:p>
          <a:p>
            <a:pPr marL="0" lvl="0" indent="0" algn="l" rtl="0">
              <a:lnSpc>
                <a:spcPct val="100000"/>
              </a:lnSpc>
              <a:spcBef>
                <a:spcPts val="0"/>
              </a:spcBef>
              <a:spcAft>
                <a:spcPts val="0"/>
              </a:spcAft>
              <a:buSzPts val="2800"/>
              <a:buNone/>
            </a:pPr>
            <a:endParaRPr sz="1800" dirty="0">
              <a:latin typeface="Times New Roman"/>
              <a:ea typeface="Times New Roman"/>
              <a:cs typeface="Times New Roman"/>
              <a:sym typeface="Times New Roman"/>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24" y="1772816"/>
            <a:ext cx="9144000"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11935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587" t="20069" r="27552" b="36907"/>
          <a:stretch/>
        </p:blipFill>
        <p:spPr bwMode="auto">
          <a:xfrm>
            <a:off x="358878" y="1124754"/>
            <a:ext cx="8605610" cy="4566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51654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510" t="30653" r="26933" b="23986"/>
          <a:stretch/>
        </p:blipFill>
        <p:spPr bwMode="auto">
          <a:xfrm>
            <a:off x="323530" y="980728"/>
            <a:ext cx="8640961"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7460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79388"/>
            <a:ext cx="6912768" cy="5468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331640" y="6093296"/>
            <a:ext cx="6264696" cy="369332"/>
          </a:xfrm>
          <a:prstGeom prst="rect">
            <a:avLst/>
          </a:prstGeom>
          <a:noFill/>
        </p:spPr>
        <p:txBody>
          <a:bodyPr wrap="square" rtlCol="0">
            <a:spAutoFit/>
          </a:bodyPr>
          <a:lstStyle/>
          <a:p>
            <a:pPr algn="ctr"/>
            <a:r>
              <a:rPr lang="en-US" dirty="0" smtClean="0"/>
              <a:t>The Down syndrome.</a:t>
            </a:r>
            <a:endParaRPr lang="ru-RU" dirty="0"/>
          </a:p>
        </p:txBody>
      </p:sp>
    </p:spTree>
    <p:extLst>
      <p:ext uri="{BB962C8B-B14F-4D97-AF65-F5344CB8AC3E}">
        <p14:creationId xmlns:p14="http://schemas.microsoft.com/office/powerpoint/2010/main" val="1771672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358056"/>
            <a:ext cx="5904656" cy="6012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707904" y="6349195"/>
            <a:ext cx="1224136" cy="307777"/>
          </a:xfrm>
          <a:prstGeom prst="rect">
            <a:avLst/>
          </a:prstGeom>
          <a:noFill/>
        </p:spPr>
        <p:txBody>
          <a:bodyPr wrap="square" rtlCol="0">
            <a:spAutoFit/>
          </a:bodyPr>
          <a:lstStyle/>
          <a:p>
            <a:pPr algn="ctr"/>
            <a:r>
              <a:rPr lang="en-US" sz="1400" dirty="0"/>
              <a:t>l</a:t>
            </a:r>
            <a:r>
              <a:rPr lang="en-US" sz="1400" dirty="0" smtClean="0"/>
              <a:t>ecturio.com</a:t>
            </a:r>
            <a:endParaRPr lang="ru-RU" sz="1400" dirty="0"/>
          </a:p>
        </p:txBody>
      </p:sp>
    </p:spTree>
    <p:extLst>
      <p:ext uri="{BB962C8B-B14F-4D97-AF65-F5344CB8AC3E}">
        <p14:creationId xmlns:p14="http://schemas.microsoft.com/office/powerpoint/2010/main" val="3949731394"/>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383</TotalTime>
  <Words>402</Words>
  <Application>Microsoft Office PowerPoint</Application>
  <PresentationFormat>Экран (4:3)</PresentationFormat>
  <Paragraphs>52</Paragraphs>
  <Slides>20</Slides>
  <Notes>10</Notes>
  <HiddenSlides>0</HiddenSlides>
  <MMClips>0</MMClips>
  <ScaleCrop>false</ScaleCrop>
  <HeadingPairs>
    <vt:vector size="4" baseType="variant">
      <vt:variant>
        <vt:lpstr>Тема</vt:lpstr>
      </vt:variant>
      <vt:variant>
        <vt:i4>6</vt:i4>
      </vt:variant>
      <vt:variant>
        <vt:lpstr>Заголовки слайдов</vt:lpstr>
      </vt:variant>
      <vt:variant>
        <vt:i4>20</vt:i4>
      </vt:variant>
    </vt:vector>
  </HeadingPairs>
  <TitlesOfParts>
    <vt:vector size="26" baseType="lpstr">
      <vt:lpstr>Simple Light</vt:lpstr>
      <vt:lpstr>1_Simple Light</vt:lpstr>
      <vt:lpstr>Default Design</vt:lpstr>
      <vt:lpstr>1_Default Design</vt:lpstr>
      <vt:lpstr>2_Default Design</vt:lpstr>
      <vt:lpstr>2_Simple Light</vt:lpstr>
      <vt:lpstr>Al-Farabi Kazakh National University Higher School of Medicine</vt:lpstr>
      <vt:lpstr>LEARNING OUTCOMES As a result of the lesson you will be able to:</vt:lpstr>
      <vt:lpstr>Literature</vt:lpstr>
      <vt:lpstr>Презентация PowerPoint</vt:lpstr>
      <vt:lpstr>In bacterium E. coli, more than 50 genes are known that control repair processes. Every day in the DNA molecules of each cell of the human body about 100,000 units are damaged due to a variety of endogenous processes and exogenous genotoxic effects. Less than 1 DNA damage out of 1000 turns into a mutation.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dc:title>
  <dc:creator>User</dc:creator>
  <cp:lastModifiedBy>User</cp:lastModifiedBy>
  <cp:revision>19</cp:revision>
  <dcterms:created xsi:type="dcterms:W3CDTF">2021-10-22T17:21:15Z</dcterms:created>
  <dcterms:modified xsi:type="dcterms:W3CDTF">2021-10-26T17:06:47Z</dcterms:modified>
</cp:coreProperties>
</file>